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</p:sldIdLst>
  <p:sldSz cx="9144000" cy="5143500" type="screen16x9"/>
  <p:notesSz cx="9144000" cy="5143500"/>
  <p:custDataLst>
    <p:tags r:id="rId29"/>
  </p:custDataLst>
  <p:defaultTextStyle>
    <a:defPPr>
      <a:defRPr lang="en-US"/>
    </a:defPPr>
    <a:lvl1pPr marL="0" lvl="0" algn="l" rtl="0">
      <a:defRPr lang="en-US" sz="1800" dirty="0">
        <a:solidFill>
          <a:schemeClr val="tx1"/>
        </a:solidFill>
        <a:latin typeface="+mn-lt"/>
      </a:defRPr>
    </a:lvl1pPr>
    <a:lvl2pPr marL="457200" lvl="1" algn="l" rtl="0">
      <a:defRPr lang="en-US" sz="1800" dirty="0">
        <a:solidFill>
          <a:schemeClr val="tx1"/>
        </a:solidFill>
        <a:latin typeface="+mn-lt"/>
      </a:defRPr>
    </a:lvl2pPr>
    <a:lvl3pPr marL="914400" lvl="2" algn="l" rtl="0">
      <a:defRPr lang="en-US" sz="1800" dirty="0">
        <a:solidFill>
          <a:schemeClr val="tx1"/>
        </a:solidFill>
        <a:latin typeface="+mn-lt"/>
      </a:defRPr>
    </a:lvl3pPr>
    <a:lvl4pPr marL="1371600" lvl="3" algn="l" rtl="0">
      <a:defRPr lang="en-US" sz="1800" dirty="0">
        <a:solidFill>
          <a:schemeClr val="tx1"/>
        </a:solidFill>
        <a:latin typeface="+mn-lt"/>
      </a:defRPr>
    </a:lvl4pPr>
    <a:lvl5pPr marL="1828800" lvl="4" algn="l" rtl="0">
      <a:defRPr lang="en-US" sz="1800" dirty="0">
        <a:solidFill>
          <a:schemeClr val="tx1"/>
        </a:solidFill>
        <a:latin typeface="+mn-lt"/>
      </a:defRPr>
    </a:lvl5pPr>
    <a:lvl6pPr marL="2286000" lvl="5" algn="l" rtl="0">
      <a:defRPr lang="en-US" sz="1800" dirty="0">
        <a:solidFill>
          <a:schemeClr val="tx1"/>
        </a:solidFill>
        <a:latin typeface="+mn-lt"/>
      </a:defRPr>
    </a:lvl6pPr>
    <a:lvl7pPr marL="2743200" lvl="6" algn="l" rtl="0">
      <a:defRPr lang="en-US" sz="1800" dirty="0">
        <a:solidFill>
          <a:schemeClr val="tx1"/>
        </a:solidFill>
        <a:latin typeface="+mn-lt"/>
      </a:defRPr>
    </a:lvl7pPr>
    <a:lvl8pPr marL="3200400" lvl="7" algn="l" rtl="0">
      <a:defRPr lang="en-US" sz="1800" dirty="0">
        <a:solidFill>
          <a:schemeClr val="tx1"/>
        </a:solidFill>
        <a:latin typeface="+mn-lt"/>
      </a:defRPr>
    </a:lvl8pPr>
    <a:lvl9pPr marL="3657600" lvl="8" algn="l" rtl="0">
      <a:defRPr lang="en-US" sz="1800" dirty="0">
        <a:solidFill>
          <a:schemeClr val="tx1"/>
        </a:solidFill>
        <a:latin typeface="+mn-lt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8"/>
  </p:normalViewPr>
  <p:slideViewPr>
    <p:cSldViewPr>
      <p:cViewPr varScale="1">
        <p:scale>
          <a:sx n="162" d="100"/>
          <a:sy n="162" d="100"/>
        </p:scale>
        <p:origin x="20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65459-4C01-9248-BDAA-F28591FAF6F5}" type="datetimeFigureOut">
              <a:rPr lang="en-US" smtClean="0"/>
              <a:t>12/12/19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27042-6B61-B148-8485-8BBBFAA13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321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1643" y="2271771"/>
            <a:ext cx="6436178" cy="776702"/>
          </a:xfrm>
          <a:prstGeom prst="rect">
            <a:avLst/>
          </a:prstGeom>
        </p:spPr>
        <p:txBody>
          <a:bodyPr vert="horz" rtlCol="0" anchor="b"/>
          <a:lstStyle>
            <a:lvl1pPr lvl="0" algn="ctr">
              <a:defRPr lang="en-US" sz="44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1643" y="3056695"/>
            <a:ext cx="6436178" cy="494945"/>
          </a:xfrm>
          <a:prstGeom prst="rect">
            <a:avLst/>
          </a:prstGeom>
        </p:spPr>
        <p:txBody>
          <a:bodyPr vert="horz" lIns="91440" rtlCol="0" anchor="t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buNone/>
              <a:defRPr lang="en-US" sz="1400" i="0" baseline="0" dirty="0">
                <a:solidFill>
                  <a:schemeClr val="accent1"/>
                </a:solidFill>
                <a:latin typeface="+mn-lt"/>
              </a:defRPr>
            </a:lvl1pPr>
            <a:lvl2pPr marL="457200" lvl="1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>
            <a:lvl1pPr lvl="0"/>
          </a:lstStyle>
          <a:p>
            <a:r>
              <a:rPr lang="en-US" dirty="0"/>
              <a:t>&lt;#&gt;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>
            <a:lvl1pPr lvl="0"/>
          </a:lstStyle>
          <a:p>
            <a:r>
              <a:rPr lang="en-US" dirty="0"/>
              <a:t>Footer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>
            <a:lvl1pPr lvl="0"/>
          </a:lstStyle>
          <a:p>
            <a:r>
              <a:rPr lang="en-US" dirty="0"/>
              <a:t>Date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/>
          <p:cNvSpPr>
            <a:spLocks noGrp="1"/>
          </p:cNvSpPr>
          <p:nvPr>
            <p:ph type="title"/>
          </p:nvPr>
        </p:nvSpPr>
        <p:spPr/>
        <p:txBody>
          <a:bodyPr vert="horz" rtlCol="0"/>
          <a:lstStyle>
            <a:lvl1pPr lvl="0"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rtlCol="0"/>
          <a:lstStyle>
            <a:lvl1pPr lvl="0"/>
            <a:lvl2pPr lvl="1"/>
            <a:lvl3pPr lvl="2"/>
            <a:lvl4pPr lvl="3"/>
            <a:lvl5pPr lvl="4"/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r>
              <a:rPr lang="en-US" dirty="0"/>
              <a:t>&lt;#&gt;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Footer</a:t>
            </a:r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 dirty="0"/>
              <a:t>Date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/>
          </p:nvPr>
        </p:nvSpPr>
        <p:spPr>
          <a:xfrm>
            <a:off x="762000" y="2192059"/>
            <a:ext cx="7620000" cy="511812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marL="0" lvl="0" indent="0">
              <a:lnSpc>
                <a:spcPct val="100000"/>
              </a:lnSpc>
              <a:buNone/>
              <a:defRPr lang="en-US" sz="1400" i="0" dirty="0">
                <a:solidFill>
                  <a:schemeClr val="accent1"/>
                </a:solidFill>
                <a:latin typeface="+mn-lt"/>
              </a:defRPr>
            </a:lvl1pPr>
            <a:lvl2pPr marL="457200" lvl="1" indent="0">
              <a:buNone/>
              <a:defRPr lang="en-US" sz="18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lang="en-US" sz="16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lang="en-US" sz="14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lang="en-US" sz="14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lang="en-US" sz="14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lang="en-US" sz="14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lang="en-US" sz="14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lang="en-US" sz="14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 idx="1"/>
          </p:nvPr>
        </p:nvSpPr>
        <p:spPr>
          <a:xfrm>
            <a:off x="762000" y="2735662"/>
            <a:ext cx="7620000" cy="882263"/>
          </a:xfrm>
          <a:prstGeom prst="rect">
            <a:avLst/>
          </a:prstGeom>
        </p:spPr>
        <p:txBody>
          <a:bodyPr vert="horz" rtlCol="0" anchor="t"/>
          <a:lstStyle>
            <a:lvl1pPr lvl="0">
              <a:defRPr lang="en-US" sz="40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>
            <a:lvl1pPr lvl="0"/>
          </a:lstStyle>
          <a:p>
            <a:r>
              <a:rPr lang="en-US" dirty="0"/>
              <a:t>&lt;#&gt;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>
            <a:lvl1pPr lvl="0"/>
          </a:lstStyle>
          <a:p>
            <a:r>
              <a:rPr lang="en-US" dirty="0"/>
              <a:t>Footer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>
            <a:lvl1pPr lvl="0"/>
          </a:lstStyle>
          <a:p>
            <a:r>
              <a:rPr lang="en-US" dirty="0"/>
              <a:t>Date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rtlCol="0"/>
          <a:lstStyle>
            <a:lvl1pPr lvl="0"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03352"/>
            <a:ext cx="3619500" cy="3069050"/>
          </a:xfrm>
        </p:spPr>
        <p:txBody>
          <a:bodyPr vert="horz" rtlCol="0"/>
          <a:lstStyle>
            <a:lvl1pPr lvl="0"/>
            <a:lvl2pPr lvl="1"/>
            <a:lvl3pPr lvl="2"/>
            <a:lvl4pPr lvl="3"/>
            <a:lvl5pPr lvl="4"/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2"/>
          </p:nvPr>
        </p:nvSpPr>
        <p:spPr>
          <a:xfrm>
            <a:off x="4752975" y="1403352"/>
            <a:ext cx="3619500" cy="3069050"/>
          </a:xfrm>
        </p:spPr>
        <p:txBody>
          <a:bodyPr vert="horz" rtlCol="0"/>
          <a:lstStyle>
            <a:lvl1pPr lvl="0"/>
            <a:lvl2pPr lvl="1"/>
            <a:lvl3pPr lvl="2"/>
            <a:lvl4pPr lvl="3"/>
            <a:lvl5pPr lvl="4"/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r>
              <a:rPr lang="en-US" dirty="0"/>
              <a:t>&lt;#&gt;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Footer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 dirty="0"/>
              <a:t>Date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/>
          </p:nvPr>
        </p:nvSpPr>
        <p:spPr>
          <a:xfrm>
            <a:off x="762000" y="1400175"/>
            <a:ext cx="3619500" cy="540644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marL="0" lvl="0" indent="0">
              <a:buNone/>
              <a:defRPr lang="en-US" sz="1600" i="0" cap="none" dirty="0">
                <a:solidFill>
                  <a:schemeClr val="accent1"/>
                </a:solidFill>
                <a:latin typeface="+mn-lt"/>
              </a:defRPr>
            </a:lvl1pPr>
            <a:lvl2pPr marL="457200" lvl="1" indent="0">
              <a:buNone/>
              <a:defRPr lang="en-US" sz="2000" b="1" dirty="0">
                <a:latin typeface="+mn-lt"/>
              </a:defRPr>
            </a:lvl2pPr>
            <a:lvl3pPr marL="914400" lvl="2" indent="0">
              <a:buNone/>
              <a:defRPr lang="en-US" sz="1800" b="1" dirty="0">
                <a:latin typeface="+mn-lt"/>
              </a:defRPr>
            </a:lvl3pPr>
            <a:lvl4pPr marL="1371600" lvl="3" indent="0">
              <a:buNone/>
              <a:defRPr lang="en-US" sz="1600" b="1" dirty="0">
                <a:latin typeface="+mn-lt"/>
              </a:defRPr>
            </a:lvl4pPr>
            <a:lvl5pPr marL="1828800" lvl="4" indent="0">
              <a:buNone/>
              <a:defRPr lang="en-US" sz="1600" b="1" dirty="0">
                <a:latin typeface="+mn-lt"/>
              </a:defRPr>
            </a:lvl5pPr>
            <a:lvl6pPr marL="2286000" lvl="5" indent="0">
              <a:buNone/>
              <a:defRPr lang="en-US" sz="1600" b="1" dirty="0">
                <a:latin typeface="+mn-lt"/>
              </a:defRPr>
            </a:lvl6pPr>
            <a:lvl7pPr marL="2743200" lvl="6" indent="0">
              <a:buNone/>
              <a:defRPr lang="en-US" sz="1600" b="1" dirty="0">
                <a:latin typeface="+mn-lt"/>
              </a:defRPr>
            </a:lvl7pPr>
            <a:lvl8pPr marL="3200400" lvl="7" indent="0">
              <a:buNone/>
              <a:defRPr lang="en-US" sz="1600" b="1" dirty="0">
                <a:latin typeface="+mn-lt"/>
              </a:defRPr>
            </a:lvl8pPr>
            <a:lvl9pPr marL="3657600" lvl="8" indent="0">
              <a:buNone/>
              <a:defRPr lang="en-US" sz="1600" b="1" dirty="0">
                <a:latin typeface="+mn-lt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idx="1"/>
          </p:nvPr>
        </p:nvSpPr>
        <p:spPr>
          <a:xfrm>
            <a:off x="4754717" y="1400175"/>
            <a:ext cx="3619500" cy="540644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marL="0" lvl="0" indent="0">
              <a:buNone/>
              <a:defRPr lang="en-US" sz="1600" i="0" cap="none" dirty="0">
                <a:solidFill>
                  <a:schemeClr val="accent1"/>
                </a:solidFill>
                <a:latin typeface="+mn-lt"/>
              </a:defRPr>
            </a:lvl1pPr>
            <a:lvl2pPr marL="457200" lvl="1" indent="0">
              <a:buNone/>
              <a:defRPr lang="en-US" sz="2000" b="1" dirty="0">
                <a:latin typeface="+mn-lt"/>
              </a:defRPr>
            </a:lvl2pPr>
            <a:lvl3pPr marL="914400" lvl="2" indent="0">
              <a:buNone/>
              <a:defRPr lang="en-US" sz="1800" b="1" dirty="0">
                <a:latin typeface="+mn-lt"/>
              </a:defRPr>
            </a:lvl3pPr>
            <a:lvl4pPr marL="1371600" lvl="3" indent="0">
              <a:buNone/>
              <a:defRPr lang="en-US" sz="1600" b="1" dirty="0">
                <a:latin typeface="+mn-lt"/>
              </a:defRPr>
            </a:lvl4pPr>
            <a:lvl5pPr marL="1828800" lvl="4" indent="0">
              <a:buNone/>
              <a:defRPr lang="en-US" sz="1600" b="1" dirty="0">
                <a:latin typeface="+mn-lt"/>
              </a:defRPr>
            </a:lvl5pPr>
            <a:lvl6pPr marL="2286000" lvl="5" indent="0">
              <a:buNone/>
              <a:defRPr lang="en-US" sz="1600" b="1" dirty="0">
                <a:latin typeface="+mn-lt"/>
              </a:defRPr>
            </a:lvl6pPr>
            <a:lvl7pPr marL="2743200" lvl="6" indent="0">
              <a:buNone/>
              <a:defRPr lang="en-US" sz="1600" b="1" dirty="0">
                <a:latin typeface="+mn-lt"/>
              </a:defRPr>
            </a:lvl7pPr>
            <a:lvl8pPr marL="3200400" lvl="7" indent="0">
              <a:buNone/>
              <a:defRPr lang="en-US" sz="1600" b="1" dirty="0">
                <a:latin typeface="+mn-lt"/>
              </a:defRPr>
            </a:lvl8pPr>
            <a:lvl9pPr marL="3657600" lvl="8" indent="0">
              <a:buNone/>
              <a:defRPr lang="en-US" sz="1600" b="1" dirty="0">
                <a:latin typeface="+mn-lt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2"/>
          </p:nvPr>
        </p:nvSpPr>
        <p:spPr>
          <a:xfrm>
            <a:off x="762000" y="1961537"/>
            <a:ext cx="3619500" cy="2510865"/>
          </a:xfrm>
        </p:spPr>
        <p:txBody>
          <a:bodyPr vert="horz" rtlCol="0"/>
          <a:lstStyle>
            <a:lvl1pPr lvl="0"/>
            <a:lvl2pPr lvl="1"/>
            <a:lvl3pPr lvl="2"/>
            <a:lvl4pPr lvl="3"/>
            <a:lvl5pPr lvl="4"/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idx="3"/>
          </p:nvPr>
        </p:nvSpPr>
        <p:spPr/>
        <p:txBody>
          <a:bodyPr vert="horz" rtlCol="0"/>
          <a:lstStyle>
            <a:lvl1pPr lvl="0"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4"/>
          </p:nvPr>
        </p:nvSpPr>
        <p:spPr>
          <a:xfrm>
            <a:off x="4751443" y="1961537"/>
            <a:ext cx="3619500" cy="2510865"/>
          </a:xfrm>
        </p:spPr>
        <p:txBody>
          <a:bodyPr vert="horz" rtlCol="0"/>
          <a:lstStyle>
            <a:lvl1pPr lvl="0"/>
            <a:lvl2pPr lvl="1"/>
            <a:lvl3pPr lvl="2"/>
            <a:lvl4pPr lvl="3"/>
            <a:lvl5pPr lvl="4"/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 dirty="0"/>
              <a:t>Date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Footer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r>
              <a:rPr lang="en-US" dirty="0"/>
              <a:t>&lt;#&gt;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914525"/>
            <a:ext cx="7620000" cy="857250"/>
          </a:xfrm>
        </p:spPr>
        <p:txBody>
          <a:bodyPr vert="horz" rtlCol="0" anchor="ctr"/>
          <a:lstStyle>
            <a:lvl1pPr lvl="0" algn="ctr">
              <a:defRPr lang="en-US" sz="36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r>
              <a:rPr lang="en-US" dirty="0"/>
              <a:t>&lt;#&gt;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Footer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 dirty="0"/>
              <a:t>Date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r>
              <a:rPr lang="en-US" dirty="0"/>
              <a:t>&lt;#&gt;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Footer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 dirty="0"/>
              <a:t>Date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rtlCol="0"/>
          <a:lstStyle>
            <a:lvl1pPr lvl="0"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3"/>
          <p:cNvSpPr>
            <a:spLocks noGrp="1"/>
          </p:cNvSpPr>
          <p:nvPr>
            <p:ph type="body" idx="1"/>
          </p:nvPr>
        </p:nvSpPr>
        <p:spPr>
          <a:xfrm>
            <a:off x="762000" y="1455900"/>
            <a:ext cx="2822399" cy="2984400"/>
          </a:xfrm>
        </p:spPr>
        <p:txBody>
          <a:bodyPr vert="horz" lIns="91440" tIns="93600" rIns="91440" bIns="45720" rtlCol="0" anchor="t">
            <a:normAutofit/>
          </a:bodyPr>
          <a:lstStyle>
            <a:lvl1pPr marL="0" lvl="0" indent="0">
              <a:lnSpc>
                <a:spcPct val="100000"/>
              </a:lnSpc>
              <a:buNone/>
              <a:defRPr lang="en-US" dirty="0">
                <a:latin typeface="+mn-lt"/>
              </a:defRPr>
            </a:lvl1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2"/>
          </p:nvPr>
        </p:nvSpPr>
        <p:spPr>
          <a:xfrm>
            <a:off x="3776758" y="1447800"/>
            <a:ext cx="4605242" cy="3000375"/>
          </a:xfrm>
        </p:spPr>
        <p:txBody>
          <a:bodyPr vert="horz" rtlCol="0"/>
          <a:lstStyle>
            <a:lvl1pPr lvl="0"/>
            <a:lvl2pPr lvl="1"/>
            <a:lvl3pPr lvl="2"/>
            <a:lvl4pPr lvl="3"/>
            <a:lvl5pPr lvl="4"/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r>
              <a:rPr lang="en-US" dirty="0"/>
              <a:t>&lt;#&gt;</a:t>
            </a: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Footer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 dirty="0"/>
              <a:t>Date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/>
          <p:nvPr/>
        </p:nvSpPr>
        <p:spPr>
          <a:xfrm>
            <a:off x="3718307" y="1437411"/>
            <a:ext cx="4663693" cy="3037029"/>
          </a:xfrm>
          <a:prstGeom prst="rect">
            <a:avLst/>
          </a:prstGeom>
          <a:noFill/>
          <a:ln w="6350" cap="flat">
            <a:solidFill>
              <a:schemeClr val="bg1">
                <a:lumMod val="7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 vert="horz" rtlCol="0"/>
          <a:lstStyle>
            <a:lvl1pPr lvl="0"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62000" y="1455900"/>
            <a:ext cx="2822399" cy="2984400"/>
          </a:xfrm>
        </p:spPr>
        <p:txBody>
          <a:bodyPr vert="horz" lIns="91440" tIns="93600" rIns="91440" bIns="45720" rtlCol="0" anchor="t">
            <a:normAutofit/>
          </a:bodyPr>
          <a:lstStyle>
            <a:lvl1pPr marL="0" lvl="0" indent="0">
              <a:lnSpc>
                <a:spcPct val="100000"/>
              </a:lnSpc>
              <a:buNone/>
              <a:defRPr lang="en-US" dirty="0">
                <a:latin typeface="+mn-lt"/>
              </a:defRPr>
            </a:lvl1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2"/>
          </p:nvPr>
        </p:nvSpPr>
        <p:spPr>
          <a:xfrm>
            <a:off x="3775220" y="1492944"/>
            <a:ext cx="4543283" cy="2925962"/>
          </a:xfrm>
          <a:solidFill>
            <a:schemeClr val="bg1">
              <a:lumMod val="95000"/>
            </a:schemeClr>
          </a:solidFill>
          <a:ln w="38100">
            <a:noFill/>
            <a:miter lim="800000"/>
          </a:ln>
        </p:spPr>
        <p:txBody>
          <a:bodyPr vert="horz"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r>
              <a:rPr lang="en-US" dirty="0"/>
              <a:t>&lt;#&gt;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Footer</a:t>
            </a: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 dirty="0"/>
              <a:t>Date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Text,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/>
          <p:nvPr/>
        </p:nvSpPr>
        <p:spPr>
          <a:xfrm>
            <a:off x="774703" y="1417637"/>
            <a:ext cx="1850529" cy="2192337"/>
          </a:xfrm>
          <a:prstGeom prst="rect">
            <a:avLst/>
          </a:prstGeom>
          <a:noFill/>
          <a:ln w="6350" cap="flat">
            <a:solidFill>
              <a:schemeClr val="tx1">
                <a:alpha val="48000"/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3" name="Rectangle 20"/>
          <p:cNvSpPr/>
          <p:nvPr/>
        </p:nvSpPr>
        <p:spPr>
          <a:xfrm>
            <a:off x="2774950" y="1417637"/>
            <a:ext cx="3580319" cy="2192337"/>
          </a:xfrm>
          <a:prstGeom prst="rect">
            <a:avLst/>
          </a:prstGeom>
          <a:noFill/>
          <a:ln w="6350" cap="flat">
            <a:solidFill>
              <a:schemeClr val="tx1">
                <a:alpha val="48000"/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4" name="Rectangle 22"/>
          <p:cNvSpPr/>
          <p:nvPr/>
        </p:nvSpPr>
        <p:spPr>
          <a:xfrm>
            <a:off x="6496050" y="1417637"/>
            <a:ext cx="1882776" cy="2192337"/>
          </a:xfrm>
          <a:custGeom>
            <a:avLst/>
            <a:gdLst/>
            <a:ahLst/>
            <a:cxnLst/>
            <a:rect l="0" t="0" r="r" b="b"/>
            <a:pathLst>
              <a:path w="1882776" h="2192337">
                <a:moveTo>
                  <a:pt x="9525" y="0"/>
                </a:moveTo>
                <a:lnTo>
                  <a:pt x="1882777" y="0"/>
                </a:lnTo>
                <a:lnTo>
                  <a:pt x="1882777" y="2192337"/>
                </a:lnTo>
                <a:lnTo>
                  <a:pt x="9525" y="2192337"/>
                </a:lnTo>
                <a:close/>
              </a:path>
            </a:pathLst>
          </a:custGeom>
          <a:noFill/>
          <a:ln w="6350" cap="flat">
            <a:solidFill>
              <a:schemeClr val="tx1">
                <a:alpha val="48000"/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 vert="horz" rtlCol="0"/>
          <a:lstStyle>
            <a:lvl1pPr lvl="0"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835027" y="1474787"/>
            <a:ext cx="1723499" cy="2074863"/>
          </a:xfrm>
          <a:solidFill>
            <a:schemeClr val="bg1">
              <a:lumMod val="95000"/>
            </a:schemeClr>
          </a:solidFill>
          <a:ln w="38100">
            <a:noFill/>
            <a:miter lim="800000"/>
          </a:ln>
        </p:spPr>
        <p:txBody>
          <a:bodyPr vert="horz"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type="body" idx="2"/>
          </p:nvPr>
        </p:nvSpPr>
        <p:spPr>
          <a:xfrm>
            <a:off x="762000" y="3810000"/>
            <a:ext cx="1847850" cy="523875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marL="0" lvl="0" indent="0" algn="ctr">
              <a:lnSpc>
                <a:spcPct val="100000"/>
              </a:lnSpc>
              <a:buFont typeface="Arial"/>
              <a:buNone/>
              <a:def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 lvl="1">
              <a:lnSpc>
                <a:spcPct val="129999"/>
              </a:lnSpc>
              <a:defRPr lang="en-US" sz="1000" dirty="0">
                <a:solidFill>
                  <a:schemeClr val="bg1">
                    <a:lumMod val="65000"/>
                  </a:schemeClr>
                </a:solidFill>
              </a:defRPr>
            </a:lvl2pPr>
            <a:lvl3pPr lvl="2">
              <a:lnSpc>
                <a:spcPts val="1200"/>
              </a:lnSpc>
              <a:defRPr lang="en-US" sz="1050" i="1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 lvl="3">
              <a:lnSpc>
                <a:spcPts val="1200"/>
              </a:lnSpc>
              <a:defRPr lang="en-US" sz="1050" i="0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 lvl="4">
              <a:lnSpc>
                <a:spcPts val="1200"/>
              </a:lnSpc>
              <a:buFont typeface="Arial"/>
              <a:buChar char="»"/>
              <a:defRPr lang="en-US" sz="1050" i="1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3"/>
          </p:nvPr>
        </p:nvSpPr>
        <p:spPr>
          <a:xfrm>
            <a:off x="2835275" y="1474787"/>
            <a:ext cx="3459670" cy="2074863"/>
          </a:xfrm>
          <a:solidFill>
            <a:schemeClr val="bg1">
              <a:lumMod val="95000"/>
            </a:schemeClr>
          </a:solidFill>
          <a:ln w="38100">
            <a:noFill/>
            <a:miter lim="800000"/>
          </a:ln>
        </p:spPr>
        <p:txBody>
          <a:bodyPr vert="horz"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type="body" idx="4"/>
          </p:nvPr>
        </p:nvSpPr>
        <p:spPr>
          <a:xfrm>
            <a:off x="2777561" y="3810000"/>
            <a:ext cx="3577708" cy="523875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marL="0" lvl="0" indent="0" algn="ctr">
              <a:lnSpc>
                <a:spcPct val="100000"/>
              </a:lnSpc>
              <a:buFont typeface="Arial"/>
              <a:buNone/>
              <a:def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 lvl="1">
              <a:lnSpc>
                <a:spcPct val="129999"/>
              </a:lnSpc>
              <a:defRPr lang="en-US" sz="1000" dirty="0">
                <a:solidFill>
                  <a:schemeClr val="bg1">
                    <a:lumMod val="65000"/>
                  </a:schemeClr>
                </a:solidFill>
              </a:defRPr>
            </a:lvl2pPr>
            <a:lvl3pPr lvl="2">
              <a:lnSpc>
                <a:spcPts val="1200"/>
              </a:lnSpc>
              <a:defRPr lang="en-US" sz="1050" i="1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 lvl="3">
              <a:lnSpc>
                <a:spcPts val="1200"/>
              </a:lnSpc>
              <a:defRPr lang="en-US" sz="1050" i="0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 lvl="4">
              <a:lnSpc>
                <a:spcPts val="1200"/>
              </a:lnSpc>
              <a:buFont typeface="Arial"/>
              <a:buChar char="»"/>
              <a:defRPr lang="en-US" sz="1050" i="1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5"/>
          </p:nvPr>
        </p:nvSpPr>
        <p:spPr>
          <a:xfrm>
            <a:off x="6581774" y="1474787"/>
            <a:ext cx="1724025" cy="2074863"/>
          </a:xfrm>
          <a:solidFill>
            <a:schemeClr val="bg1">
              <a:lumMod val="95000"/>
            </a:schemeClr>
          </a:solidFill>
          <a:ln w="38100">
            <a:noFill/>
            <a:miter lim="800000"/>
          </a:ln>
        </p:spPr>
        <p:txBody>
          <a:bodyPr vert="horz"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type="body" idx="6"/>
          </p:nvPr>
        </p:nvSpPr>
        <p:spPr>
          <a:xfrm>
            <a:off x="6496050" y="3810000"/>
            <a:ext cx="1882775" cy="523875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marL="0" lvl="0" indent="0" algn="ctr">
              <a:lnSpc>
                <a:spcPct val="100000"/>
              </a:lnSpc>
              <a:buFont typeface="Arial"/>
              <a:buNone/>
              <a:def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 lvl="1">
              <a:lnSpc>
                <a:spcPct val="129999"/>
              </a:lnSpc>
              <a:defRPr lang="en-US" sz="1000" dirty="0">
                <a:solidFill>
                  <a:schemeClr val="bg1">
                    <a:lumMod val="65000"/>
                  </a:schemeClr>
                </a:solidFill>
              </a:defRPr>
            </a:lvl2pPr>
            <a:lvl3pPr lvl="2">
              <a:lnSpc>
                <a:spcPts val="1200"/>
              </a:lnSpc>
              <a:defRPr lang="en-US" sz="1050" i="1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 lvl="3">
              <a:lnSpc>
                <a:spcPts val="1200"/>
              </a:lnSpc>
              <a:defRPr lang="en-US" sz="1050" i="0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 lvl="4">
              <a:lnSpc>
                <a:spcPts val="1200"/>
              </a:lnSpc>
              <a:buFont typeface="Arial"/>
              <a:buChar char="»"/>
              <a:defRPr lang="en-US" sz="1050" i="1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r>
              <a:rPr lang="en-US" dirty="0"/>
              <a:t>&lt;#&gt;</a:t>
            </a:r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Footer</a:t>
            </a:r>
          </a:p>
        </p:txBody>
      </p:sp>
      <p:sp>
        <p:nvSpPr>
          <p:cNvPr id="14" name="Date Placeholder 1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 dirty="0"/>
              <a:t>Date</a:t>
            </a:r>
          </a:p>
        </p:txBody>
      </p:sp>
    </p:spTree>
    <p:custDataLst>
      <p:tags r:id="rId1"/>
    </p:custData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rtlCol="0"/>
          <a:lstStyle>
            <a:lvl1pPr lvl="0"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733550"/>
            <a:ext cx="2095500" cy="2190750"/>
          </a:xfrm>
          <a:solidFill>
            <a:schemeClr val="bg1">
              <a:lumMod val="95000"/>
            </a:schemeClr>
          </a:solidFill>
          <a:ln w="38100">
            <a:noFill/>
            <a:miter lim="800000"/>
          </a:ln>
        </p:spPr>
        <p:txBody>
          <a:bodyPr vert="horz"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idx="2"/>
          </p:nvPr>
        </p:nvSpPr>
        <p:spPr>
          <a:xfrm>
            <a:off x="2470150" y="1733550"/>
            <a:ext cx="2095500" cy="2190750"/>
          </a:xfrm>
          <a:solidFill>
            <a:schemeClr val="bg1">
              <a:lumMod val="95000"/>
            </a:schemeClr>
          </a:solidFill>
          <a:ln w="38100">
            <a:noFill/>
            <a:miter lim="800000"/>
          </a:ln>
        </p:spPr>
        <p:txBody>
          <a:bodyPr vert="horz"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3"/>
          </p:nvPr>
        </p:nvSpPr>
        <p:spPr>
          <a:xfrm>
            <a:off x="4635500" y="1733550"/>
            <a:ext cx="2095500" cy="2190750"/>
          </a:xfrm>
          <a:solidFill>
            <a:schemeClr val="bg1">
              <a:lumMod val="95000"/>
            </a:schemeClr>
          </a:solidFill>
          <a:ln w="38100">
            <a:noFill/>
            <a:miter lim="800000"/>
          </a:ln>
        </p:spPr>
        <p:txBody>
          <a:bodyPr vert="horz"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4"/>
          </p:nvPr>
        </p:nvSpPr>
        <p:spPr>
          <a:xfrm>
            <a:off x="6800850" y="1733550"/>
            <a:ext cx="2095500" cy="2190750"/>
          </a:xfrm>
          <a:solidFill>
            <a:schemeClr val="bg1">
              <a:lumMod val="95000"/>
            </a:schemeClr>
          </a:solidFill>
          <a:ln w="38100">
            <a:noFill/>
            <a:miter lim="800000"/>
          </a:ln>
        </p:spPr>
        <p:txBody>
          <a:bodyPr vert="horz"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r>
              <a:rPr lang="en-US" dirty="0"/>
              <a:t>&lt;#&gt;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Footer</a:t>
            </a:r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 dirty="0"/>
              <a:t>Date</a:t>
            </a:r>
          </a:p>
        </p:txBody>
      </p:sp>
    </p:spTree>
    <p:custDataLst>
      <p:tags r:id="rId1"/>
    </p:custData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ideMaster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 hidden="1"/>
          <p:cNvSpPr txBox="1">
            <a:spLocks noGrp="1"/>
          </p:cNvSpPr>
          <p:nvPr/>
        </p:nvSpPr>
        <p:spPr>
          <a:xfrm>
            <a:off x="6123448" y="4771233"/>
            <a:ext cx="2133600" cy="273844"/>
          </a:xfrm>
          <a:prstGeom prst="rect">
            <a:avLst/>
          </a:prstGeom>
          <a:effectLst/>
        </p:spPr>
        <p:txBody>
          <a:bodyPr vert="horz" lIns="91440" tIns="45720" rIns="91440" bIns="45720" numCol="1" spcCol="0" rtlCol="0" anchor="ctr"/>
          <a:lstStyle>
            <a:lvl1pPr marL="0" lvl="0" algn="r" rtl="0">
              <a:lnSpc>
                <a:spcPct val="100000"/>
              </a:lnSpc>
              <a:defRPr lang="en-US" sz="600" i="0" dirty="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marL="457200" lvl="1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2pPr>
            <a:lvl3pPr marL="914400" lvl="2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3pPr>
            <a:lvl4pPr marL="1371600" lvl="3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4pPr>
            <a:lvl5pPr marL="1828800" lvl="4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5pPr>
            <a:lvl6pPr marL="2286000" lvl="5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6pPr>
            <a:lvl7pPr marL="2743200" lvl="6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7pPr>
            <a:lvl8pPr marL="3200400" lvl="7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8pPr>
            <a:lvl9pPr marL="3657600" lvl="8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9pPr>
          </a:lstStyle>
          <a:p>
            <a:pPr marL="0" lvl="0" algn="r" rtl="0">
              <a:defRPr lang="en-US" sz="600" i="0" dirty="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lang="en-US" dirty="0"/>
              <a:t>&lt;#&gt;</a:t>
            </a:r>
          </a:p>
        </p:txBody>
      </p:sp>
      <p:sp>
        <p:nvSpPr>
          <p:cNvPr id="3" name="Footer Placeholder 4" hidden="1"/>
          <p:cNvSpPr txBox="1">
            <a:spLocks noGrp="1"/>
          </p:cNvSpPr>
          <p:nvPr/>
        </p:nvSpPr>
        <p:spPr>
          <a:xfrm>
            <a:off x="3124200" y="4771233"/>
            <a:ext cx="2895600" cy="273844"/>
          </a:xfrm>
          <a:prstGeom prst="rect">
            <a:avLst/>
          </a:prstGeom>
          <a:effectLst/>
        </p:spPr>
        <p:txBody>
          <a:bodyPr vert="horz" lIns="91440" tIns="45720" rIns="91440" bIns="45720" numCol="1" spcCol="0" rtlCol="0" anchor="ctr"/>
          <a:lstStyle>
            <a:lvl1pPr marL="0" lvl="0" algn="ctr" rtl="0">
              <a:lnSpc>
                <a:spcPct val="100000"/>
              </a:lnSpc>
              <a:defRPr lang="en-US" sz="600" i="0" dirty="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marL="457200" lvl="1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2pPr>
            <a:lvl3pPr marL="914400" lvl="2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3pPr>
            <a:lvl4pPr marL="1371600" lvl="3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4pPr>
            <a:lvl5pPr marL="1828800" lvl="4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5pPr>
            <a:lvl6pPr marL="2286000" lvl="5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6pPr>
            <a:lvl7pPr marL="2743200" lvl="6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7pPr>
            <a:lvl8pPr marL="3200400" lvl="7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8pPr>
            <a:lvl9pPr marL="3657600" lvl="8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9pPr>
          </a:lstStyle>
          <a:p>
            <a:pPr marL="0" lvl="0" algn="ctr" rtl="0">
              <a:defRPr lang="en-US" sz="600" i="0" dirty="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lang="en-US" dirty="0"/>
              <a:t>Footer</a:t>
            </a:r>
          </a:p>
        </p:txBody>
      </p:sp>
      <p:sp>
        <p:nvSpPr>
          <p:cNvPr id="4" name="Date Placeholder 3" hidden="1"/>
          <p:cNvSpPr txBox="1">
            <a:spLocks noGrp="1"/>
          </p:cNvSpPr>
          <p:nvPr/>
        </p:nvSpPr>
        <p:spPr>
          <a:xfrm>
            <a:off x="894633" y="4771233"/>
            <a:ext cx="2133600" cy="273844"/>
          </a:xfrm>
          <a:prstGeom prst="rect">
            <a:avLst/>
          </a:prstGeom>
          <a:effectLst/>
        </p:spPr>
        <p:txBody>
          <a:bodyPr vert="horz" lIns="91440" tIns="45720" rIns="91440" bIns="45720" numCol="1" spcCol="0" rtlCol="0" anchor="ctr"/>
          <a:lstStyle>
            <a:lvl1pPr marL="0" lvl="0" algn="l" rtl="0">
              <a:lnSpc>
                <a:spcPct val="100000"/>
              </a:lnSpc>
              <a:defRPr lang="en-US" sz="600" i="0" dirty="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marL="457200" lvl="1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2pPr>
            <a:lvl3pPr marL="914400" lvl="2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3pPr>
            <a:lvl4pPr marL="1371600" lvl="3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4pPr>
            <a:lvl5pPr marL="1828800" lvl="4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5pPr>
            <a:lvl6pPr marL="2286000" lvl="5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6pPr>
            <a:lvl7pPr marL="2743200" lvl="6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7pPr>
            <a:lvl8pPr marL="3200400" lvl="7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8pPr>
            <a:lvl9pPr marL="3657600" lvl="8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9pPr>
          </a:lstStyle>
          <a:p>
            <a:pPr marL="0" lvl="0" algn="l" rtl="0">
              <a:defRPr lang="en-US" sz="600" i="0" dirty="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lang="en-US" dirty="0"/>
              <a:t>Date</a:t>
            </a:r>
          </a:p>
        </p:txBody>
      </p:sp>
      <p:sp>
        <p:nvSpPr>
          <p:cNvPr id="5" name="Slide Number Placeholder 5" hidden="1"/>
          <p:cNvSpPr txBox="1">
            <a:spLocks noGrp="1"/>
          </p:cNvSpPr>
          <p:nvPr/>
        </p:nvSpPr>
        <p:spPr>
          <a:xfrm>
            <a:off x="6123448" y="4771233"/>
            <a:ext cx="2133600" cy="273844"/>
          </a:xfrm>
          <a:prstGeom prst="rect">
            <a:avLst/>
          </a:prstGeom>
          <a:effectLst/>
        </p:spPr>
        <p:txBody>
          <a:bodyPr vert="horz" lIns="91440" tIns="45720" rIns="91440" bIns="45720" numCol="1" spcCol="0" rtlCol="0" anchor="ctr"/>
          <a:lstStyle>
            <a:lvl1pPr marL="0" lvl="0" algn="r" rtl="0">
              <a:lnSpc>
                <a:spcPct val="100000"/>
              </a:lnSpc>
              <a:defRPr lang="en-US" sz="600" i="0" dirty="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marL="457200" lvl="1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2pPr>
            <a:lvl3pPr marL="914400" lvl="2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3pPr>
            <a:lvl4pPr marL="1371600" lvl="3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4pPr>
            <a:lvl5pPr marL="1828800" lvl="4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5pPr>
            <a:lvl6pPr marL="2286000" lvl="5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6pPr>
            <a:lvl7pPr marL="2743200" lvl="6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7pPr>
            <a:lvl8pPr marL="3200400" lvl="7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8pPr>
            <a:lvl9pPr marL="3657600" lvl="8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9pPr>
          </a:lstStyle>
          <a:p>
            <a:pPr marL="0" lvl="0" algn="r" rtl="0">
              <a:defRPr lang="en-US" sz="600" i="0" dirty="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lang="en-US" dirty="0"/>
              <a:t>&lt;#&gt;</a:t>
            </a:r>
          </a:p>
        </p:txBody>
      </p:sp>
      <p:sp>
        <p:nvSpPr>
          <p:cNvPr id="6" name="Footer Placeholder 4" hidden="1"/>
          <p:cNvSpPr txBox="1">
            <a:spLocks noGrp="1"/>
          </p:cNvSpPr>
          <p:nvPr/>
        </p:nvSpPr>
        <p:spPr>
          <a:xfrm>
            <a:off x="3124200" y="4771233"/>
            <a:ext cx="2895600" cy="273844"/>
          </a:xfrm>
          <a:prstGeom prst="rect">
            <a:avLst/>
          </a:prstGeom>
          <a:effectLst/>
        </p:spPr>
        <p:txBody>
          <a:bodyPr vert="horz" lIns="91440" tIns="45720" rIns="91440" bIns="45720" numCol="1" spcCol="0" rtlCol="0" anchor="ctr"/>
          <a:lstStyle>
            <a:lvl1pPr marL="0" lvl="0" algn="ctr" rtl="0">
              <a:lnSpc>
                <a:spcPct val="100000"/>
              </a:lnSpc>
              <a:defRPr lang="en-US" sz="600" i="0" dirty="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marL="457200" lvl="1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2pPr>
            <a:lvl3pPr marL="914400" lvl="2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3pPr>
            <a:lvl4pPr marL="1371600" lvl="3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4pPr>
            <a:lvl5pPr marL="1828800" lvl="4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5pPr>
            <a:lvl6pPr marL="2286000" lvl="5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6pPr>
            <a:lvl7pPr marL="2743200" lvl="6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7pPr>
            <a:lvl8pPr marL="3200400" lvl="7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8pPr>
            <a:lvl9pPr marL="3657600" lvl="8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9pPr>
          </a:lstStyle>
          <a:p>
            <a:pPr marL="0" lvl="0" algn="ctr" rtl="0">
              <a:defRPr lang="en-US" sz="600" i="0" dirty="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lang="en-US" dirty="0"/>
              <a:t>Footer</a:t>
            </a:r>
          </a:p>
        </p:txBody>
      </p:sp>
      <p:sp>
        <p:nvSpPr>
          <p:cNvPr id="7" name="Date Placeholder 3" hidden="1"/>
          <p:cNvSpPr txBox="1">
            <a:spLocks noGrp="1"/>
          </p:cNvSpPr>
          <p:nvPr/>
        </p:nvSpPr>
        <p:spPr>
          <a:xfrm>
            <a:off x="894633" y="4771233"/>
            <a:ext cx="2133600" cy="273844"/>
          </a:xfrm>
          <a:prstGeom prst="rect">
            <a:avLst/>
          </a:prstGeom>
          <a:effectLst/>
        </p:spPr>
        <p:txBody>
          <a:bodyPr vert="horz" lIns="91440" tIns="45720" rIns="91440" bIns="45720" numCol="1" spcCol="0" rtlCol="0" anchor="ctr"/>
          <a:lstStyle>
            <a:lvl1pPr marL="0" lvl="0" algn="l" rtl="0">
              <a:lnSpc>
                <a:spcPct val="100000"/>
              </a:lnSpc>
              <a:defRPr lang="en-US" sz="600" i="0" dirty="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marL="457200" lvl="1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2pPr>
            <a:lvl3pPr marL="914400" lvl="2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3pPr>
            <a:lvl4pPr marL="1371600" lvl="3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4pPr>
            <a:lvl5pPr marL="1828800" lvl="4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5pPr>
            <a:lvl6pPr marL="2286000" lvl="5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6pPr>
            <a:lvl7pPr marL="2743200" lvl="6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7pPr>
            <a:lvl8pPr marL="3200400" lvl="7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8pPr>
            <a:lvl9pPr marL="3657600" lvl="8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9pPr>
          </a:lstStyle>
          <a:p>
            <a:pPr marL="0" lvl="0" algn="l" rtl="0">
              <a:defRPr lang="en-US" sz="600" i="0" dirty="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lang="en-US" dirty="0"/>
              <a:t>Date</a:t>
            </a:r>
          </a:p>
        </p:txBody>
      </p:sp>
      <p:sp>
        <p:nvSpPr>
          <p:cNvPr id="8" name="Slide Number Placeholder 5" hidden="1"/>
          <p:cNvSpPr txBox="1">
            <a:spLocks noGrp="1"/>
          </p:cNvSpPr>
          <p:nvPr/>
        </p:nvSpPr>
        <p:spPr>
          <a:xfrm>
            <a:off x="6123448" y="4771233"/>
            <a:ext cx="2133600" cy="273844"/>
          </a:xfrm>
          <a:prstGeom prst="rect">
            <a:avLst/>
          </a:prstGeom>
          <a:effectLst/>
        </p:spPr>
        <p:txBody>
          <a:bodyPr vert="horz" lIns="91440" tIns="45720" rIns="91440" bIns="45720" numCol="1" spcCol="0" rtlCol="0" anchor="ctr"/>
          <a:lstStyle>
            <a:lvl1pPr marL="0" lvl="0" algn="r" rtl="0">
              <a:lnSpc>
                <a:spcPct val="100000"/>
              </a:lnSpc>
              <a:defRPr lang="en-US" sz="600" i="0" dirty="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marL="457200" lvl="1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2pPr>
            <a:lvl3pPr marL="914400" lvl="2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3pPr>
            <a:lvl4pPr marL="1371600" lvl="3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4pPr>
            <a:lvl5pPr marL="1828800" lvl="4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5pPr>
            <a:lvl6pPr marL="2286000" lvl="5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6pPr>
            <a:lvl7pPr marL="2743200" lvl="6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7pPr>
            <a:lvl8pPr marL="3200400" lvl="7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8pPr>
            <a:lvl9pPr marL="3657600" lvl="8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9pPr>
          </a:lstStyle>
          <a:p>
            <a:pPr marL="0" lvl="0" algn="r" rtl="0">
              <a:defRPr lang="en-US" sz="600" i="0" dirty="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lang="en-US" dirty="0"/>
              <a:t>&lt;#&gt;</a:t>
            </a:r>
          </a:p>
        </p:txBody>
      </p:sp>
      <p:sp>
        <p:nvSpPr>
          <p:cNvPr id="9" name="Footer Placeholder 4" hidden="1"/>
          <p:cNvSpPr txBox="1">
            <a:spLocks noGrp="1"/>
          </p:cNvSpPr>
          <p:nvPr/>
        </p:nvSpPr>
        <p:spPr>
          <a:xfrm>
            <a:off x="3124200" y="4771233"/>
            <a:ext cx="2895600" cy="273844"/>
          </a:xfrm>
          <a:prstGeom prst="rect">
            <a:avLst/>
          </a:prstGeom>
          <a:effectLst/>
        </p:spPr>
        <p:txBody>
          <a:bodyPr vert="horz" lIns="91440" tIns="45720" rIns="91440" bIns="45720" numCol="1" spcCol="0" rtlCol="0" anchor="ctr"/>
          <a:lstStyle>
            <a:lvl1pPr marL="0" lvl="0" algn="ctr" rtl="0">
              <a:lnSpc>
                <a:spcPct val="100000"/>
              </a:lnSpc>
              <a:defRPr lang="en-US" sz="600" i="0" dirty="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marL="457200" lvl="1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2pPr>
            <a:lvl3pPr marL="914400" lvl="2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3pPr>
            <a:lvl4pPr marL="1371600" lvl="3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4pPr>
            <a:lvl5pPr marL="1828800" lvl="4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5pPr>
            <a:lvl6pPr marL="2286000" lvl="5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6pPr>
            <a:lvl7pPr marL="2743200" lvl="6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7pPr>
            <a:lvl8pPr marL="3200400" lvl="7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8pPr>
            <a:lvl9pPr marL="3657600" lvl="8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9pPr>
          </a:lstStyle>
          <a:p>
            <a:pPr marL="0" lvl="0" algn="ctr" rtl="0">
              <a:defRPr lang="en-US" sz="600" i="0" dirty="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lang="en-US" dirty="0"/>
              <a:t>Footer</a:t>
            </a:r>
          </a:p>
        </p:txBody>
      </p:sp>
      <p:sp>
        <p:nvSpPr>
          <p:cNvPr id="10" name="Date Placeholder 3" hidden="1"/>
          <p:cNvSpPr txBox="1">
            <a:spLocks noGrp="1"/>
          </p:cNvSpPr>
          <p:nvPr/>
        </p:nvSpPr>
        <p:spPr>
          <a:xfrm>
            <a:off x="894633" y="4771233"/>
            <a:ext cx="2133600" cy="273844"/>
          </a:xfrm>
          <a:prstGeom prst="rect">
            <a:avLst/>
          </a:prstGeom>
          <a:effectLst/>
        </p:spPr>
        <p:txBody>
          <a:bodyPr vert="horz" lIns="91440" tIns="45720" rIns="91440" bIns="45720" numCol="1" spcCol="0" rtlCol="0" anchor="ctr"/>
          <a:lstStyle>
            <a:lvl1pPr marL="0" lvl="0" algn="l" rtl="0">
              <a:lnSpc>
                <a:spcPct val="100000"/>
              </a:lnSpc>
              <a:defRPr lang="en-US" sz="600" i="0" dirty="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marL="457200" lvl="1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2pPr>
            <a:lvl3pPr marL="914400" lvl="2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3pPr>
            <a:lvl4pPr marL="1371600" lvl="3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4pPr>
            <a:lvl5pPr marL="1828800" lvl="4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5pPr>
            <a:lvl6pPr marL="2286000" lvl="5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6pPr>
            <a:lvl7pPr marL="2743200" lvl="6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7pPr>
            <a:lvl8pPr marL="3200400" lvl="7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8pPr>
            <a:lvl9pPr marL="3657600" lvl="8" algn="l" rtl="0">
              <a:lnSpc>
                <a:spcPct val="100000"/>
              </a:lnSpc>
              <a:defRPr lang="en-US" sz="1800" dirty="0">
                <a:solidFill>
                  <a:schemeClr val="tx1"/>
                </a:solidFill>
                <a:latin typeface="Roboto"/>
              </a:defRPr>
            </a:lvl9pPr>
          </a:lstStyle>
          <a:p>
            <a:pPr marL="0" lvl="0" algn="l" rtl="0">
              <a:defRPr lang="en-US" sz="600" i="0" dirty="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lang="en-US" dirty="0"/>
              <a:t>Date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762000" y="349045"/>
            <a:ext cx="7620000" cy="8572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762000" y="1428750"/>
            <a:ext cx="7620000" cy="3048000"/>
          </a:xfrm>
          <a:prstGeom prst="rect">
            <a:avLst/>
          </a:prstGeom>
        </p:spPr>
        <p:txBody>
          <a:bodyPr vert="horz" lIns="91440" tIns="9360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7815" y="4695033"/>
            <a:ext cx="61301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lvl="0" algn="r">
              <a:defRPr lang="en-US" sz="600" i="0" dirty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&lt;#&gt;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95550" y="4686300"/>
            <a:ext cx="5181600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lvl="0" algn="ctr">
              <a:defRPr lang="en-US" sz="600" i="0" dirty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Footer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4695033"/>
            <a:ext cx="1639570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lvl="0" algn="l">
              <a:defRPr lang="en-US" sz="600" i="0" dirty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Date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ftr="0" dt="0"/>
  <p:txStyles>
    <p:titleStyle>
      <a:lvl1pPr lvl="0" algn="l" rtl="0">
        <a:lnSpc>
          <a:spcPct val="100000"/>
        </a:lnSpc>
        <a:spcBef>
          <a:spcPct val="0"/>
        </a:spcBef>
        <a:buNone/>
        <a:defRPr lang="en-US" sz="3200" b="1" i="0" dirty="0">
          <a:solidFill>
            <a:schemeClr val="tx1"/>
          </a:solidFill>
          <a:latin typeface="+mj-lt"/>
        </a:defRPr>
      </a:lvl1pPr>
    </p:titleStyle>
    <p:bodyStyle>
      <a:lvl1pPr marL="342900" lvl="0" indent="-342900" algn="l" rtl="0">
        <a:spcBef>
          <a:spcPts val="1200"/>
        </a:spcBef>
        <a:buClr>
          <a:schemeClr val="accent1"/>
        </a:buClr>
        <a:buFont typeface="Arial"/>
        <a:buChar char="•"/>
        <a:defRPr lang="en-US" sz="1600" i="0" dirty="0">
          <a:solidFill>
            <a:schemeClr val="tx1"/>
          </a:solidFill>
          <a:latin typeface="+mn-lt"/>
        </a:defRPr>
      </a:lvl1pPr>
      <a:lvl2pPr marL="742950" lvl="1" indent="-285750" algn="l" rtl="0">
        <a:spcBef>
          <a:spcPts val="300"/>
        </a:spcBef>
        <a:buClr>
          <a:schemeClr val="tx1">
            <a:lumMod val="50000"/>
            <a:lumOff val="50000"/>
          </a:schemeClr>
        </a:buClr>
        <a:buFont typeface="Arial"/>
        <a:buChar char="-"/>
        <a:defRPr lang="en-US" sz="1400" i="0" dirty="0">
          <a:solidFill>
            <a:schemeClr val="bg1">
              <a:lumMod val="50000"/>
            </a:schemeClr>
          </a:solidFill>
          <a:latin typeface="+mn-lt"/>
        </a:defRPr>
      </a:lvl2pPr>
      <a:lvl3pPr marL="1143000" lvl="2" indent="-228600" algn="l" rtl="0">
        <a:spcBef>
          <a:spcPts val="300"/>
        </a:spcBef>
        <a:buClr>
          <a:schemeClr val="tx1">
            <a:lumMod val="50000"/>
            <a:lumOff val="50000"/>
          </a:schemeClr>
        </a:buClr>
        <a:buFont typeface="Arial"/>
        <a:buChar char="-"/>
        <a:defRPr lang="en-US" sz="1200" i="0" dirty="0">
          <a:solidFill>
            <a:schemeClr val="bg1">
              <a:lumMod val="50000"/>
            </a:schemeClr>
          </a:solidFill>
          <a:latin typeface="+mn-lt"/>
        </a:defRPr>
      </a:lvl3pPr>
      <a:lvl4pPr marL="1600200" lvl="3" indent="-228600" algn="l" rtl="0">
        <a:spcBef>
          <a:spcPts val="300"/>
        </a:spcBef>
        <a:buClr>
          <a:schemeClr val="tx1">
            <a:lumMod val="50000"/>
            <a:lumOff val="50000"/>
          </a:schemeClr>
        </a:buClr>
        <a:buFont typeface="Arial"/>
        <a:buChar char="-"/>
        <a:defRPr lang="en-US" sz="1000" i="0" dirty="0">
          <a:solidFill>
            <a:schemeClr val="bg1">
              <a:lumMod val="50000"/>
            </a:schemeClr>
          </a:solidFill>
          <a:latin typeface="+mn-lt"/>
        </a:defRPr>
      </a:lvl4pPr>
      <a:lvl5pPr marL="2057400" lvl="4" indent="-228600" algn="l" rtl="0">
        <a:spcBef>
          <a:spcPts val="300"/>
        </a:spcBef>
        <a:buClr>
          <a:schemeClr val="tx1">
            <a:lumMod val="50000"/>
            <a:lumOff val="50000"/>
          </a:schemeClr>
        </a:buClr>
        <a:buFont typeface="Arial"/>
        <a:buChar char="-"/>
        <a:defRPr lang="en-US" sz="900" i="0" dirty="0">
          <a:solidFill>
            <a:schemeClr val="bg1">
              <a:lumMod val="50000"/>
            </a:schemeClr>
          </a:solidFill>
          <a:latin typeface="+mn-lt"/>
        </a:defRPr>
      </a:lvl5pPr>
      <a:lvl6pPr marL="2514600" lvl="5" indent="-228600" algn="l" rtl="0">
        <a:spcBef>
          <a:spcPct val="20000"/>
        </a:spcBef>
        <a:buFont typeface="Arial"/>
        <a:buChar char="-"/>
        <a:defRPr lang="en-US" sz="900" i="0" dirty="0">
          <a:solidFill>
            <a:schemeClr val="bg1">
              <a:lumMod val="50000"/>
            </a:schemeClr>
          </a:solidFill>
          <a:latin typeface="+mn-lt"/>
        </a:defRPr>
      </a:lvl6pPr>
      <a:lvl7pPr marL="2971800" lvl="6" indent="-228600" algn="l" rtl="0">
        <a:spcBef>
          <a:spcPct val="20000"/>
        </a:spcBef>
        <a:buFont typeface="Arial"/>
        <a:buChar char="-"/>
        <a:defRPr lang="en-US" sz="900" i="0" dirty="0">
          <a:solidFill>
            <a:schemeClr val="bg1">
              <a:lumMod val="50000"/>
            </a:schemeClr>
          </a:solidFill>
          <a:latin typeface="+mn-lt"/>
        </a:defRPr>
      </a:lvl7pPr>
      <a:lvl8pPr marL="3429000" lvl="7" indent="-228600" algn="l" rtl="0">
        <a:spcBef>
          <a:spcPct val="20000"/>
        </a:spcBef>
        <a:buFont typeface="Arial"/>
        <a:buChar char="-"/>
        <a:defRPr lang="en-US" sz="900" i="0" dirty="0">
          <a:solidFill>
            <a:schemeClr val="bg1">
              <a:lumMod val="50000"/>
            </a:schemeClr>
          </a:solidFill>
          <a:latin typeface="+mn-lt"/>
        </a:defRPr>
      </a:lvl8pPr>
      <a:lvl9pPr marL="3886200" lvl="8" indent="-228600" algn="l" rtl="0">
        <a:spcBef>
          <a:spcPct val="20000"/>
        </a:spcBef>
        <a:buFont typeface="Arial"/>
        <a:buChar char="-"/>
        <a:defRPr lang="en-US" sz="900" i="0" dirty="0">
          <a:solidFill>
            <a:schemeClr val="bg1">
              <a:lumMod val="50000"/>
            </a:schemeClr>
          </a:solidFill>
          <a:latin typeface="+mn-lt"/>
        </a:defRPr>
      </a:lvl9pPr>
    </p:bodyStyle>
    <p:otherStyle>
      <a:lvl1pPr marL="0" lvl="0" algn="l" rtl="0">
        <a:defRPr lang="en-US" sz="1800" dirty="0">
          <a:solidFill>
            <a:schemeClr val="tx1"/>
          </a:solidFill>
          <a:latin typeface="+mn-lt"/>
        </a:defRPr>
      </a:lvl1pPr>
      <a:lvl2pPr marL="457200" lvl="1" algn="l" rtl="0">
        <a:defRPr lang="en-US" sz="1800" dirty="0">
          <a:solidFill>
            <a:schemeClr val="tx1"/>
          </a:solidFill>
          <a:latin typeface="+mn-lt"/>
        </a:defRPr>
      </a:lvl2pPr>
      <a:lvl3pPr marL="914400" lvl="2" algn="l" rtl="0">
        <a:defRPr lang="en-US" sz="1800" dirty="0">
          <a:solidFill>
            <a:schemeClr val="tx1"/>
          </a:solidFill>
          <a:latin typeface="+mn-lt"/>
        </a:defRPr>
      </a:lvl3pPr>
      <a:lvl4pPr marL="1371600" lvl="3" algn="l" rtl="0">
        <a:defRPr lang="en-US" sz="1800" dirty="0">
          <a:solidFill>
            <a:schemeClr val="tx1"/>
          </a:solidFill>
          <a:latin typeface="+mn-lt"/>
        </a:defRPr>
      </a:lvl4pPr>
      <a:lvl5pPr marL="1828800" lvl="4" algn="l" rtl="0">
        <a:defRPr lang="en-US" sz="1800" dirty="0">
          <a:solidFill>
            <a:schemeClr val="tx1"/>
          </a:solidFill>
          <a:latin typeface="+mn-lt"/>
        </a:defRPr>
      </a:lvl5pPr>
      <a:lvl6pPr marL="2286000" lvl="5" algn="l" rtl="0">
        <a:defRPr lang="en-US" sz="1800" dirty="0">
          <a:solidFill>
            <a:schemeClr val="tx1"/>
          </a:solidFill>
          <a:latin typeface="+mn-lt"/>
        </a:defRPr>
      </a:lvl6pPr>
      <a:lvl7pPr marL="2743200" lvl="6" algn="l" rtl="0">
        <a:defRPr lang="en-US" sz="1800" dirty="0">
          <a:solidFill>
            <a:schemeClr val="tx1"/>
          </a:solidFill>
          <a:latin typeface="+mn-lt"/>
        </a:defRPr>
      </a:lvl7pPr>
      <a:lvl8pPr marL="3200400" lvl="7" algn="l" rtl="0">
        <a:defRPr lang="en-US" sz="1800" dirty="0">
          <a:solidFill>
            <a:schemeClr val="tx1"/>
          </a:solidFill>
          <a:latin typeface="+mn-lt"/>
        </a:defRPr>
      </a:lvl8pPr>
      <a:lvl9pPr marL="3657600" lvl="8" algn="l" rtl="0">
        <a:defRPr lang="en-US" sz="1800" dirty="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4.png"/><Relationship Id="rId5" Type="http://schemas.openxmlformats.org/officeDocument/2006/relationships/image" Target="../media/image19.png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4.png"/><Relationship Id="rId5" Type="http://schemas.openxmlformats.org/officeDocument/2006/relationships/image" Target="../media/image22.png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4.png"/><Relationship Id="rId5" Type="http://schemas.openxmlformats.org/officeDocument/2006/relationships/image" Target="../media/image23.png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4.png"/><Relationship Id="rId5" Type="http://schemas.openxmlformats.org/officeDocument/2006/relationships/image" Target="../media/image24.png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4.png"/><Relationship Id="rId5" Type="http://schemas.openxmlformats.org/officeDocument/2006/relationships/image" Target="../media/image25.png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4.png"/><Relationship Id="rId5" Type="http://schemas.openxmlformats.org/officeDocument/2006/relationships/image" Target="../media/image26.png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4.png"/><Relationship Id="rId5" Type="http://schemas.openxmlformats.org/officeDocument/2006/relationships/image" Target="../media/image27.png"/><Relationship Id="rId1" Type="http://schemas.openxmlformats.org/officeDocument/2006/relationships/tags" Target="../tags/tag12.xml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4.png"/><Relationship Id="rId1" Type="http://schemas.openxmlformats.org/officeDocument/2006/relationships/tags" Target="../tags/tag13.xml"/><Relationship Id="rId2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4.png"/><Relationship Id="rId1" Type="http://schemas.openxmlformats.org/officeDocument/2006/relationships/tags" Target="../tags/tag14.xml"/><Relationship Id="rId2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2.png"/><Relationship Id="rId12" Type="http://schemas.openxmlformats.org/officeDocument/2006/relationships/image" Target="../media/image43.png"/><Relationship Id="rId13" Type="http://schemas.openxmlformats.org/officeDocument/2006/relationships/image" Target="../media/image44.png"/><Relationship Id="rId14" Type="http://schemas.openxmlformats.org/officeDocument/2006/relationships/image" Target="https://s3.amazonaws.com/cms.ipressroom.com/112/files/201511/56657cc65e8eef34bab82326_GELogo_Blue_CMYK/GELogo_Blue_CMYK_08b35dd1-9467-481d-9bf9-d0045a322953-prv.jpg" TargetMode="External"/><Relationship Id="rId15" Type="http://schemas.openxmlformats.org/officeDocument/2006/relationships/image" Target="../media/image45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https://i.stack.imgur.com/e7G42.jpg" TargetMode="External"/><Relationship Id="rId7" Type="http://schemas.openxmlformats.org/officeDocument/2006/relationships/image" Target="../media/image38.png"/><Relationship Id="rId8" Type="http://schemas.openxmlformats.org/officeDocument/2006/relationships/image" Target="../media/image39.png"/><Relationship Id="rId9" Type="http://schemas.openxmlformats.org/officeDocument/2006/relationships/image" Target="../media/image40.png"/><Relationship Id="rId10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49.png"/><Relationship Id="rId1" Type="http://schemas.openxmlformats.org/officeDocument/2006/relationships/tags" Target="../tags/tag15.xml"/><Relationship Id="rId2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1" Type="http://schemas.openxmlformats.org/officeDocument/2006/relationships/tags" Target="../tags/tag17.xml"/><Relationship Id="rId2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1" Type="http://schemas.openxmlformats.org/officeDocument/2006/relationships/tags" Target="../tags/tag18.xml"/><Relationship Id="rId2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1" Type="http://schemas.openxmlformats.org/officeDocument/2006/relationships/tags" Target="../tags/tag19.xml"/><Relationship Id="rId2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60.png"/><Relationship Id="rId1" Type="http://schemas.openxmlformats.org/officeDocument/2006/relationships/tags" Target="../tags/tag20.xml"/><Relationship Id="rId2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4.png"/><Relationship Id="rId1" Type="http://schemas.openxmlformats.org/officeDocument/2006/relationships/tags" Target="../tags/tag22.xml"/><Relationship Id="rId2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-35000" contrast="-18000"/>
            <a:extLst>
              <a:ext uri="{A614ADAC-9098-47F6-B9F6-26F32FB6C3CE}">
                <a14:imgProps xmlns:a14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>
                  <a14:imgLayer>
                    <a14:imgEffect>
                      <a14:brightnessContrast bright="-35000" contrast="-18000"/>
                    </a14:imgEffect>
                  </a14:imgLayer>
                </a14:imgProps>
              </a:ext>
              <a:ext uri="{81BD814A-F01B-4CC8-937A-F2C5995F4756}">
                <a14:useLocalDpi xmlns:a14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0"/>
              </a:ext>
            </a:extLst>
          </a:blip>
          <a:stretch>
            <a:fillRect/>
          </a:stretch>
        </p:blipFill>
        <p:spPr>
          <a:xfrm>
            <a:off x="-77047" y="0"/>
            <a:ext cx="9233735" cy="51596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450" y="2266950"/>
            <a:ext cx="1942249" cy="6096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686742"/>
            <a:ext cx="3276600" cy="650178"/>
          </a:xfrm>
          <a:prstGeom prst="rect">
            <a:avLst/>
          </a:prstGeom>
        </p:spPr>
        <p:txBody>
          <a:bodyPr vert="horz" wrap="square" lIns="95250" tIns="47625" rIns="95250" bIns="47625" rtlCol="0" anchor="t">
            <a:spAutoFit/>
          </a:bodyPr>
          <a:lstStyle/>
          <a:p>
            <a:pPr>
              <a:defRPr lang="en-US" sz="1400" dirty="0"/>
            </a:pPr>
            <a:r>
              <a:rPr lang="en-US" sz="3600" i="0" smtClean="0">
                <a:solidFill>
                  <a:srgbClr val="00B0F0"/>
                </a:solidFill>
              </a:rPr>
              <a:t>ManageEngine</a:t>
            </a:r>
            <a:endParaRPr lang="en-US" sz="3600" i="0" dirty="0">
              <a:solidFill>
                <a:srgbClr val="00B0F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62225" y="1292399"/>
            <a:ext cx="4017702" cy="628516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ctr">
              <a:lnSpc>
                <a:spcPct val="125000"/>
              </a:lnSpc>
              <a:buNone/>
              <a:defRPr lang="en-US" sz="1400" dirty="0"/>
            </a:pPr>
            <a:r>
              <a:rPr lang="en-US" sz="1400" dirty="0">
                <a:solidFill>
                  <a:schemeClr val="tx1"/>
                </a:solidFill>
              </a:rPr>
              <a:t>A division of Zoho Corporation, a bootstrapped, private, and profitable company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56992" y="3028950"/>
            <a:ext cx="1036701" cy="465512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ctr">
              <a:lnSpc>
                <a:spcPct val="100000"/>
              </a:lnSpc>
              <a:buNone/>
              <a:defRPr lang="en-US" sz="1400" dirty="0"/>
            </a:pPr>
            <a:r>
              <a:rPr lang="en-US" sz="1200" dirty="0"/>
              <a:t>180,000+</a:t>
            </a:r>
          </a:p>
          <a:p>
            <a:pPr indent="0" algn="ctr">
              <a:lnSpc>
                <a:spcPct val="100000"/>
              </a:lnSpc>
              <a:buNone/>
              <a:defRPr lang="en-US" sz="1400" dirty="0"/>
            </a:pPr>
            <a:r>
              <a:rPr lang="en-US" sz="1200" dirty="0"/>
              <a:t>customers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43350" y="3028950"/>
            <a:ext cx="1248198" cy="465512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ctr">
              <a:lnSpc>
                <a:spcPct val="100000"/>
              </a:lnSpc>
              <a:buNone/>
              <a:defRPr lang="en-US" sz="1400" dirty="0"/>
            </a:pPr>
            <a:r>
              <a:rPr lang="en-US" sz="1200" dirty="0"/>
              <a:t>2,500+ employees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0037" y="3028950"/>
            <a:ext cx="1386916" cy="650178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ctr">
              <a:lnSpc>
                <a:spcPct val="100000"/>
              </a:lnSpc>
              <a:buNone/>
              <a:defRPr lang="en-US" sz="1400" dirty="0"/>
            </a:pPr>
            <a:r>
              <a:rPr lang="en-US" sz="1200" dirty="0"/>
              <a:t>90+ products &amp; free tools for IT management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62825" y="3028950"/>
            <a:ext cx="828084" cy="650178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ctr">
              <a:lnSpc>
                <a:spcPct val="100000"/>
              </a:lnSpc>
              <a:buNone/>
              <a:defRPr lang="en-US" sz="1400" dirty="0"/>
            </a:pPr>
            <a:r>
              <a:rPr lang="en-US" sz="1200" dirty="0"/>
              <a:t>190+</a:t>
            </a:r>
          </a:p>
          <a:p>
            <a:pPr indent="0" algn="ctr">
              <a:lnSpc>
                <a:spcPct val="100000"/>
              </a:lnSpc>
              <a:buNone/>
              <a:defRPr lang="en-US" sz="1400" dirty="0"/>
            </a:pPr>
            <a:r>
              <a:rPr lang="en-US" sz="1200" dirty="0"/>
              <a:t>countries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0072" y="3027711"/>
            <a:ext cx="1743960" cy="650178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ctr">
              <a:lnSpc>
                <a:spcPct val="100000"/>
              </a:lnSpc>
              <a:buNone/>
              <a:defRPr lang="en-US" sz="1400" dirty="0"/>
            </a:pPr>
            <a:r>
              <a:rPr lang="en-US" sz="1200" dirty="0"/>
              <a:t>18+ years of</a:t>
            </a:r>
          </a:p>
          <a:p>
            <a:pPr indent="0" algn="ctr">
              <a:lnSpc>
                <a:spcPct val="100000"/>
              </a:lnSpc>
              <a:buNone/>
              <a:defRPr lang="en-US" sz="1400" dirty="0"/>
            </a:pPr>
            <a:r>
              <a:rPr lang="en-US" sz="1200" dirty="0"/>
              <a:t>IT management solutions expertise 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0" y="4638675"/>
            <a:ext cx="1070251" cy="2857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298" y="2476500"/>
            <a:ext cx="476250" cy="4762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5368" y="2476500"/>
            <a:ext cx="476250" cy="4762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8846" y="2476500"/>
            <a:ext cx="477675" cy="4762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2819" y="2476500"/>
            <a:ext cx="476250" cy="4762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34274" y="2476500"/>
            <a:ext cx="476250" cy="4762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0" y="0"/>
            <a:ext cx="9210103" cy="5146491"/>
          </a:xfrm>
          <a:prstGeom prst="rect">
            <a:avLst/>
          </a:prstGeom>
        </p:spPr>
      </p:pic>
      <p:sp>
        <p:nvSpPr>
          <p:cNvPr id="3" name="TextBox 2"/>
          <p:cNvSpPr txBox="1">
            <a:spLocks noGrp="1"/>
          </p:cNvSpPr>
          <p:nvPr/>
        </p:nvSpPr>
        <p:spPr>
          <a:xfrm>
            <a:off x="4411827" y="1733550"/>
            <a:ext cx="4554674" cy="1026395"/>
          </a:xfrm>
          <a:prstGeom prst="rect">
            <a:avLst/>
          </a:prstGeom>
        </p:spPr>
        <p:txBody>
          <a:bodyPr vert="horz" rtlCol="0" anchor="t"/>
          <a:lstStyle/>
          <a:p>
            <a:pPr algn="l"/>
            <a:r>
              <a:rPr lang="en-US" sz="3000" i="0" dirty="0">
                <a:solidFill>
                  <a:schemeClr val="bg1"/>
                </a:solidFill>
              </a:rPr>
              <a:t>The common</a:t>
            </a:r>
          </a:p>
          <a:p>
            <a:pPr algn="l"/>
            <a:r>
              <a:rPr lang="en-US" sz="3000" i="0" dirty="0">
                <a:solidFill>
                  <a:schemeClr val="bg1"/>
                </a:solidFill>
              </a:rPr>
              <a:t>challenges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3351" y="1355131"/>
            <a:ext cx="2259587" cy="22595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34516" y="2705100"/>
            <a:ext cx="2897819" cy="71173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>
              <a:defRPr lang="en-US" sz="1400" dirty="0"/>
            </a:pPr>
            <a:r>
              <a:rPr lang="en-US" sz="2000" i="0" dirty="0">
                <a:solidFill>
                  <a:schemeClr val="bg1"/>
                </a:solidFill>
              </a:rPr>
              <a:t>faced by IT asset</a:t>
            </a:r>
          </a:p>
          <a:p>
            <a:pPr>
              <a:defRPr lang="en-US" sz="1400" dirty="0"/>
            </a:pPr>
            <a:r>
              <a:rPr lang="en-US" sz="2000" i="0" dirty="0">
                <a:solidFill>
                  <a:schemeClr val="bg1"/>
                </a:solidFill>
              </a:rPr>
              <a:t>management teams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2258" y="1247775"/>
            <a:ext cx="2043341" cy="465512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200" dirty="0">
                <a:solidFill>
                  <a:schemeClr val="tx1"/>
                </a:solidFill>
              </a:rPr>
              <a:t>Inability to maintain a composite asset inventory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81354" y="2223163"/>
            <a:ext cx="2043874" cy="834844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200" dirty="0">
                <a:solidFill>
                  <a:schemeClr val="tx1"/>
                </a:solidFill>
              </a:rPr>
              <a:t>Lack of a streamlined purchase and contract management process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71725" y="3381375"/>
            <a:ext cx="1827533" cy="834844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200" dirty="0">
                <a:solidFill>
                  <a:schemeClr val="tx1"/>
                </a:solidFill>
              </a:rPr>
              <a:t>Isolation of </a:t>
            </a:r>
            <a:r>
              <a:rPr lang="en-US" sz="1200" dirty="0" err="1">
                <a:solidFill>
                  <a:schemeClr val="tx1"/>
                </a:solidFill>
              </a:rPr>
              <a:t>ITAM</a:t>
            </a:r>
            <a:r>
              <a:rPr lang="en-US" sz="1200" dirty="0">
                <a:solidFill>
                  <a:schemeClr val="tx1"/>
                </a:solidFill>
              </a:rPr>
              <a:t> from IT service management (</a:t>
            </a:r>
            <a:r>
              <a:rPr lang="en-US" sz="1200" dirty="0" err="1">
                <a:solidFill>
                  <a:schemeClr val="tx1"/>
                </a:solidFill>
              </a:rPr>
              <a:t>ITSM</a:t>
            </a:r>
            <a:r>
              <a:rPr lang="en-US" sz="1200" dirty="0">
                <a:solidFill>
                  <a:schemeClr val="tx1"/>
                </a:solidFill>
              </a:rPr>
              <a:t>) processes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95950" y="1247775"/>
            <a:ext cx="1562900" cy="650178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200" dirty="0">
                <a:solidFill>
                  <a:schemeClr val="tx1"/>
                </a:solidFill>
              </a:rPr>
              <a:t>Difficulty in tracking IT asset life cycles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95950" y="2343150"/>
            <a:ext cx="2066925" cy="465512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200" dirty="0">
                <a:solidFill>
                  <a:schemeClr val="tx1"/>
                </a:solidFill>
              </a:rPr>
              <a:t>Failed license </a:t>
            </a:r>
          </a:p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200" dirty="0">
                <a:solidFill>
                  <a:schemeClr val="tx1"/>
                </a:solidFill>
              </a:rPr>
              <a:t>compliance audits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95950" y="3476625"/>
            <a:ext cx="1932394" cy="465512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200" dirty="0">
                <a:solidFill>
                  <a:schemeClr val="tx1"/>
                </a:solidFill>
              </a:rPr>
              <a:t>Insufficient data to aid strategic decision making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53" y="1209675"/>
            <a:ext cx="476250" cy="4762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229" y="2305760"/>
            <a:ext cx="476250" cy="4748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1723" y="3438525"/>
            <a:ext cx="476250" cy="4762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825" y="1209675"/>
            <a:ext cx="476250" cy="4762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6825" y="2305050"/>
            <a:ext cx="476250" cy="4762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6825" y="3438525"/>
            <a:ext cx="477675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5162550" y="2047875"/>
            <a:ext cx="3131601" cy="1047349"/>
            <a:chOff x="5162550" y="1899447"/>
            <a:chExt cx="3131601" cy="104734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22100" y="1899447"/>
              <a:ext cx="1816193" cy="571495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5162550" y="2573617"/>
              <a:ext cx="3131601" cy="373179"/>
            </a:xfrm>
            <a:prstGeom prst="rect">
              <a:avLst/>
            </a:prstGeom>
          </p:spPr>
          <p:txBody>
            <a:bodyPr vert="horz" lIns="95250" tIns="47625" rIns="95250" bIns="47625" rtlCol="0" anchor="t">
              <a:spAutoFit/>
            </a:bodyPr>
            <a:lstStyle/>
            <a:p>
              <a:pPr indent="0" algn="ctr">
                <a:lnSpc>
                  <a:spcPct val="100000"/>
                </a:lnSpc>
                <a:buNone/>
                <a:defRPr lang="en-US" sz="1400" dirty="0"/>
              </a:pPr>
              <a:r>
                <a:rPr lang="en-US" sz="1800" i="0" dirty="0">
                  <a:solidFill>
                    <a:srgbClr val="00B0F0"/>
                  </a:solidFill>
                </a:rPr>
                <a:t>The </a:t>
              </a:r>
              <a:r>
                <a:rPr lang="en-US" sz="1800" i="0" dirty="0" err="1">
                  <a:solidFill>
                    <a:srgbClr val="00B0F0"/>
                  </a:solidFill>
                </a:rPr>
                <a:t>all-in-one ITAM</a:t>
              </a:r>
              <a:r>
                <a:rPr lang="en-US" sz="1800" i="0" dirty="0">
                  <a:solidFill>
                    <a:srgbClr val="00B0F0"/>
                  </a:solidFill>
                </a:rPr>
                <a:t> solution</a:t>
              </a: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600" y="4638675"/>
            <a:ext cx="1070251" cy="285750"/>
          </a:xfrm>
          <a:prstGeom prst="rect">
            <a:avLst/>
          </a:prstGeom>
        </p:spPr>
      </p:pic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393382" y="2036283"/>
            <a:ext cx="4188142" cy="1086373"/>
            <a:chOff x="393382" y="1888855"/>
            <a:chExt cx="4188142" cy="1086373"/>
          </a:xfrm>
        </p:grpSpPr>
        <p:sp>
          <p:nvSpPr>
            <p:cNvPr id="7" name="TextBox 6"/>
            <p:cNvSpPr txBox="1"/>
            <p:nvPr/>
          </p:nvSpPr>
          <p:spPr>
            <a:xfrm>
              <a:off x="393382" y="1888855"/>
              <a:ext cx="4188142" cy="373179"/>
            </a:xfrm>
            <a:prstGeom prst="rect">
              <a:avLst/>
            </a:prstGeom>
          </p:spPr>
          <p:txBody>
            <a:bodyPr vert="horz" lIns="95250" tIns="47625" rIns="95250" bIns="47625" rtlCol="0" anchor="t">
              <a:spAutoFit/>
            </a:bodyPr>
            <a:lstStyle/>
            <a:p>
              <a:pPr algn="ctr">
                <a:defRPr lang="en-US" sz="1400" dirty="0"/>
              </a:pPr>
              <a:r>
                <a:rPr lang="en-US" sz="1800" i="0" dirty="0">
                  <a:solidFill>
                    <a:srgbClr val="00B0F0"/>
                  </a:solidFill>
                </a:rPr>
                <a:t>Asset Management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7678" y="2216362"/>
              <a:ext cx="4017702" cy="339452"/>
            </a:xfrm>
            <a:prstGeom prst="rect">
              <a:avLst/>
            </a:prstGeom>
          </p:spPr>
          <p:txBody>
            <a:bodyPr vert="horz" lIns="95250" tIns="47625" rIns="95250" bIns="47625" rtlCol="0" anchor="t">
              <a:spAutoFit/>
            </a:bodyPr>
            <a:lstStyle/>
            <a:p>
              <a:pPr indent="0" algn="ctr">
                <a:lnSpc>
                  <a:spcPct val="125000"/>
                </a:lnSpc>
                <a:buNone/>
                <a:defRPr lang="en-US" sz="1400" dirty="0"/>
              </a:pPr>
              <a:r>
                <a:rPr lang="en-US" sz="1400" dirty="0">
                  <a:solidFill>
                    <a:schemeClr val="tx1"/>
                  </a:solidFill>
                </a:rPr>
                <a:t>With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31610" y="2527553"/>
              <a:ext cx="1909846" cy="447675"/>
            </a:xfrm>
            <a:prstGeom prst="rect">
              <a:avLst/>
            </a:prstGeom>
          </p:spPr>
        </p:pic>
      </p:grpSp>
      <p:sp>
        <p:nvSpPr>
          <p:cNvPr id="10" name="Right Triangle 9"/>
          <p:cNvSpPr/>
          <p:nvPr/>
        </p:nvSpPr>
        <p:spPr>
          <a:xfrm rot="13500000">
            <a:off x="4486275" y="2486025"/>
            <a:ext cx="173412" cy="171478"/>
          </a:xfrm>
          <a:prstGeom prst="rtTriangle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10800000" flipH="1" flipV="1">
            <a:off x="4572981" y="2085975"/>
            <a:ext cx="0" cy="971550"/>
          </a:xfrm>
          <a:prstGeom prst="line">
            <a:avLst/>
          </a:prstGeom>
          <a:ln w="19050" cap="flat">
            <a:solidFill>
              <a:srgbClr val="00B0F0"/>
            </a:solidFill>
            <a:prstDash val="solid"/>
            <a:round/>
          </a:ln>
        </p:spPr>
        <p:style>
          <a:lnRef idx="1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</p:cxnSp>
    </p:spTree>
    <p:custDataLst>
      <p:tags r:id="rId1"/>
    </p:custData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>
            <a:off x="0" y="-123"/>
            <a:ext cx="9204969" cy="5143623"/>
          </a:xfrm>
          <a:prstGeom prst="rect">
            <a:avLst/>
          </a:prstGeom>
        </p:spPr>
      </p:pic>
      <p:sp>
        <p:nvSpPr>
          <p:cNvPr id="3" name="TextBox 2"/>
          <p:cNvSpPr txBox="1">
            <a:spLocks noGrp="1"/>
          </p:cNvSpPr>
          <p:nvPr/>
        </p:nvSpPr>
        <p:spPr>
          <a:xfrm>
            <a:off x="4985985" y="2596438"/>
            <a:ext cx="5357402" cy="961739"/>
          </a:xfrm>
          <a:prstGeom prst="rect">
            <a:avLst/>
          </a:prstGeom>
        </p:spPr>
        <p:txBody>
          <a:bodyPr vert="horz" rtlCol="0" anchor="t"/>
          <a:lstStyle/>
          <a:p>
            <a:pPr algn="l"/>
            <a:r>
              <a:rPr lang="en-US" sz="2000" b="1" i="0" dirty="0" err="1">
                <a:solidFill>
                  <a:schemeClr val="bg1"/>
                </a:solidFill>
              </a:rPr>
              <a:t>AssetExplorer?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87337" y="2176414"/>
            <a:ext cx="4230852" cy="557845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>
              <a:defRPr lang="en-US" sz="1400" dirty="0"/>
            </a:pPr>
            <a:r>
              <a:rPr lang="en-US" sz="3000" b="1" i="0" dirty="0">
                <a:solidFill>
                  <a:schemeClr val="bg1"/>
                </a:solidFill>
              </a:rPr>
              <a:t>Why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0672" y="1066800"/>
            <a:ext cx="2426712" cy="240093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204979" cy="51436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1989" y="1072153"/>
            <a:ext cx="1666875" cy="1696618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300" dirty="0">
                <a:solidFill>
                  <a:schemeClr val="tx1"/>
                </a:solidFill>
              </a:rPr>
              <a:t>A single source of truth about the IT infrastructure with all the hardware &amp; software assets enabled through </a:t>
            </a:r>
            <a:r>
              <a:rPr lang="en-US" sz="1300" dirty="0" err="1">
                <a:solidFill>
                  <a:schemeClr val="tx1"/>
                </a:solidFill>
              </a:rPr>
              <a:t>multi-source</a:t>
            </a:r>
            <a:r>
              <a:rPr lang="en-US" sz="1300" dirty="0">
                <a:solidFill>
                  <a:schemeClr val="tx1"/>
                </a:solidFill>
              </a:rPr>
              <a:t> discovery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600" y="4638675"/>
            <a:ext cx="1070251" cy="2857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flipH="1">
            <a:off x="1066800" y="1152525"/>
            <a:ext cx="13163" cy="1514475"/>
          </a:xfrm>
          <a:prstGeom prst="rect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801538" y="1009650"/>
            <a:ext cx="1865052" cy="58862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r">
              <a:lnSpc>
                <a:spcPct val="100000"/>
              </a:lnSpc>
              <a:buNone/>
              <a:defRPr lang="en-US" sz="1400" dirty="0"/>
            </a:pPr>
            <a:r>
              <a:rPr lang="en-US" sz="3200" dirty="0">
                <a:solidFill>
                  <a:srgbClr val="00B0F0"/>
                </a:solidFill>
              </a:rPr>
              <a:t>1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7592" y="1162050"/>
            <a:ext cx="4958923" cy="2228850"/>
          </a:xfrm>
          <a:prstGeom prst="rect">
            <a:avLst/>
          </a:prstGeom>
          <a:effectLst>
            <a:outerShdw blurRad="114300" dist="95250" dir="2700000">
              <a:srgbClr val="3F3F3F">
                <a:alpha val="13999"/>
              </a:srgbClr>
            </a:outerShdw>
          </a:effectLst>
        </p:spPr>
      </p:pic>
      <p:sp>
        <p:nvSpPr>
          <p:cNvPr id="8" name="Right Triangle 7"/>
          <p:cNvSpPr/>
          <p:nvPr/>
        </p:nvSpPr>
        <p:spPr>
          <a:xfrm rot="13500000">
            <a:off x="2797168" y="1190396"/>
            <a:ext cx="173412" cy="171478"/>
          </a:xfrm>
          <a:prstGeom prst="rtTriangle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204979" cy="51436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1989" y="1072153"/>
            <a:ext cx="1904076" cy="189667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300" dirty="0" smtClean="0">
                <a:solidFill>
                  <a:schemeClr val="tx1"/>
                </a:solidFill>
              </a:rPr>
              <a:t>Complete control over the assets throughout the life cycle from procurement through disposal with custom asset statuses along with the ability to track ownership and auto-assign owners</a:t>
            </a:r>
            <a:endParaRPr lang="en-US" sz="13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600" y="4638675"/>
            <a:ext cx="1070251" cy="2857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flipH="1">
            <a:off x="1066800" y="1152525"/>
            <a:ext cx="13163" cy="1733550"/>
          </a:xfrm>
          <a:prstGeom prst="rect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797671" y="1009650"/>
            <a:ext cx="1865052" cy="58862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r">
              <a:lnSpc>
                <a:spcPct val="100000"/>
              </a:lnSpc>
              <a:buNone/>
              <a:defRPr lang="en-US" sz="1400" dirty="0"/>
            </a:pPr>
            <a:r>
              <a:rPr lang="en-US" sz="3200" dirty="0">
                <a:solidFill>
                  <a:srgbClr val="00B0F0"/>
                </a:solidFill>
              </a:rPr>
              <a:t>2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7592" y="1162050"/>
            <a:ext cx="4956099" cy="2867025"/>
          </a:xfrm>
          <a:prstGeom prst="rect">
            <a:avLst/>
          </a:prstGeom>
          <a:effectLst>
            <a:outerShdw blurRad="101600" dist="95250" dir="2700000">
              <a:srgbClr val="3F3F3F">
                <a:alpha val="13999"/>
              </a:srgbClr>
            </a:outerShdw>
          </a:effectLst>
        </p:spPr>
      </p:pic>
      <p:sp>
        <p:nvSpPr>
          <p:cNvPr id="8" name="Right Triangle 7"/>
          <p:cNvSpPr/>
          <p:nvPr/>
        </p:nvSpPr>
        <p:spPr>
          <a:xfrm rot="13500000">
            <a:off x="2797168" y="1190396"/>
            <a:ext cx="173412" cy="171478"/>
          </a:xfrm>
          <a:prstGeom prst="rtTriangle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204979" cy="51436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1989" y="1072153"/>
            <a:ext cx="1812226" cy="189667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300" dirty="0">
                <a:solidFill>
                  <a:schemeClr val="tx1"/>
                </a:solidFill>
              </a:rPr>
              <a:t>Ability to maximize ROI on vendor relationships with a vendor catalog, and associate the products supplied by each vendor with pricing, warranty, and maintenance details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600" y="4638675"/>
            <a:ext cx="1070251" cy="2857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flipH="1">
            <a:off x="1066800" y="1152525"/>
            <a:ext cx="13163" cy="1714500"/>
          </a:xfrm>
          <a:prstGeom prst="rect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797671" y="1009650"/>
            <a:ext cx="1865052" cy="58862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r">
              <a:lnSpc>
                <a:spcPct val="100000"/>
              </a:lnSpc>
              <a:buNone/>
              <a:defRPr lang="en-US" sz="1400" dirty="0"/>
            </a:pPr>
            <a:r>
              <a:rPr lang="en-US" sz="3200" dirty="0">
                <a:solidFill>
                  <a:srgbClr val="00B0F0"/>
                </a:solidFill>
              </a:rPr>
              <a:t>3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7592" y="1165917"/>
            <a:ext cx="4953000" cy="2426386"/>
          </a:xfrm>
          <a:prstGeom prst="rect">
            <a:avLst/>
          </a:prstGeom>
          <a:effectLst>
            <a:outerShdw blurRad="101600" dist="95250" dir="2700000">
              <a:srgbClr val="3F3F3F">
                <a:alpha val="13999"/>
              </a:srgbClr>
            </a:outerShdw>
          </a:effectLst>
        </p:spPr>
      </p:pic>
      <p:sp>
        <p:nvSpPr>
          <p:cNvPr id="8" name="Right Triangle 7"/>
          <p:cNvSpPr/>
          <p:nvPr/>
        </p:nvSpPr>
        <p:spPr>
          <a:xfrm rot="13500000">
            <a:off x="2797168" y="1190396"/>
            <a:ext cx="173412" cy="171478"/>
          </a:xfrm>
          <a:prstGeom prst="rtTriangle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2586" y="0"/>
            <a:ext cx="9204979" cy="51436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1072153"/>
            <a:ext cx="1981200" cy="1896673"/>
          </a:xfrm>
          <a:prstGeom prst="rect">
            <a:avLst/>
          </a:prstGeom>
        </p:spPr>
        <p:txBody>
          <a:bodyPr vert="horz" wrap="square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300" dirty="0">
                <a:solidFill>
                  <a:schemeClr val="tx1"/>
                </a:solidFill>
              </a:rPr>
              <a:t>High software license compliance rates and lower risk of audit violations through </a:t>
            </a:r>
            <a:r>
              <a:rPr lang="en-US" sz="1300" dirty="0" err="1">
                <a:solidFill>
                  <a:schemeClr val="tx1"/>
                </a:solidFill>
              </a:rPr>
              <a:t>built-in</a:t>
            </a:r>
            <a:r>
              <a:rPr lang="en-US" sz="1300" dirty="0">
                <a:solidFill>
                  <a:schemeClr val="tx1"/>
                </a:solidFill>
              </a:rPr>
              <a:t> software license management with </a:t>
            </a:r>
            <a:r>
              <a:rPr lang="en-US" sz="1300" dirty="0" err="1">
                <a:solidFill>
                  <a:schemeClr val="tx1"/>
                </a:solidFill>
              </a:rPr>
              <a:t>real-time</a:t>
            </a:r>
            <a:r>
              <a:rPr lang="en-US" sz="1300" dirty="0">
                <a:solidFill>
                  <a:schemeClr val="tx1"/>
                </a:solidFill>
              </a:rPr>
              <a:t> software license metering and compliance dashboards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600" y="4638675"/>
            <a:ext cx="1070251" cy="2857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flipH="1">
            <a:off x="1066800" y="1152525"/>
            <a:ext cx="13163" cy="1692000"/>
          </a:xfrm>
          <a:prstGeom prst="rect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797671" y="1009650"/>
            <a:ext cx="1865052" cy="58862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r">
              <a:lnSpc>
                <a:spcPct val="100000"/>
              </a:lnSpc>
              <a:buNone/>
              <a:defRPr lang="en-US" sz="1400" dirty="0"/>
            </a:pPr>
            <a:r>
              <a:rPr lang="en-US" sz="3200" dirty="0">
                <a:solidFill>
                  <a:srgbClr val="00B0F0"/>
                </a:solidFill>
              </a:rPr>
              <a:t>4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1400" y="1152621"/>
            <a:ext cx="4956657" cy="2828925"/>
          </a:xfrm>
          <a:prstGeom prst="rect">
            <a:avLst/>
          </a:prstGeom>
          <a:effectLst>
            <a:outerShdw blurRad="101600" dist="95250" dir="2700000">
              <a:srgbClr val="3F3F3F">
                <a:alpha val="13999"/>
              </a:srgbClr>
            </a:outerShdw>
          </a:effectLst>
        </p:spPr>
      </p:pic>
      <p:sp>
        <p:nvSpPr>
          <p:cNvPr id="8" name="Right Triangle 7"/>
          <p:cNvSpPr/>
          <p:nvPr/>
        </p:nvSpPr>
        <p:spPr>
          <a:xfrm rot="13500000">
            <a:off x="2930831" y="1188723"/>
            <a:ext cx="173412" cy="171478"/>
          </a:xfrm>
          <a:prstGeom prst="rtTriangle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204979" cy="51436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1989" y="1057275"/>
            <a:ext cx="1812226" cy="229678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>
              <a:lnSpc>
                <a:spcPct val="100000"/>
              </a:lnSpc>
              <a:buNone/>
              <a:defRPr lang="en-US" sz="1400" dirty="0"/>
            </a:pPr>
            <a:r>
              <a:rPr lang="en-US" sz="1300" dirty="0">
                <a:solidFill>
                  <a:schemeClr val="tx1"/>
                </a:solidFill>
              </a:rPr>
              <a:t>Reduced risks with proper impact analysis of incidents and changes through a visual map of all the dependencies and relationships between various assets built on a configuration management database (</a:t>
            </a:r>
            <a:r>
              <a:rPr lang="en-US" sz="1300" dirty="0" err="1">
                <a:solidFill>
                  <a:schemeClr val="tx1"/>
                </a:solidFill>
              </a:rPr>
              <a:t>CMDB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600" y="4638675"/>
            <a:ext cx="1070251" cy="2857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flipH="1">
            <a:off x="1066800" y="1152525"/>
            <a:ext cx="13163" cy="2105025"/>
          </a:xfrm>
          <a:prstGeom prst="rect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797671" y="1004121"/>
            <a:ext cx="1865052" cy="58862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r">
              <a:lnSpc>
                <a:spcPct val="100000"/>
              </a:lnSpc>
              <a:buNone/>
              <a:defRPr lang="en-US" sz="1400" dirty="0"/>
            </a:pPr>
            <a:r>
              <a:rPr lang="en-US" sz="3200" dirty="0">
                <a:solidFill>
                  <a:srgbClr val="00B0F0"/>
                </a:solidFill>
              </a:rPr>
              <a:t>5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8040" y="1162050"/>
            <a:ext cx="4954105" cy="3086100"/>
          </a:xfrm>
          <a:prstGeom prst="rect">
            <a:avLst/>
          </a:prstGeom>
          <a:effectLst>
            <a:outerShdw blurRad="101600" dist="95250" dir="2700000">
              <a:srgbClr val="3F3F3F">
                <a:alpha val="13999"/>
              </a:srgbClr>
            </a:outerShdw>
          </a:effectLst>
        </p:spPr>
      </p:pic>
      <p:sp>
        <p:nvSpPr>
          <p:cNvPr id="8" name="Right Triangle 7"/>
          <p:cNvSpPr/>
          <p:nvPr/>
        </p:nvSpPr>
        <p:spPr>
          <a:xfrm rot="13500000">
            <a:off x="2797168" y="1190396"/>
            <a:ext cx="173412" cy="171478"/>
          </a:xfrm>
          <a:prstGeom prst="rtTriangle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979" y="-123"/>
            <a:ext cx="9204979" cy="51436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1989" y="1066800"/>
            <a:ext cx="1799710" cy="2696892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300" dirty="0">
                <a:solidFill>
                  <a:schemeClr val="tx1"/>
                </a:solidFill>
              </a:rPr>
              <a:t>Easy access to </a:t>
            </a:r>
            <a:r>
              <a:rPr lang="en-US" sz="1300" dirty="0" err="1">
                <a:solidFill>
                  <a:schemeClr val="tx1"/>
                </a:solidFill>
              </a:rPr>
              <a:t>real-time</a:t>
            </a:r>
            <a:r>
              <a:rPr lang="en-US" sz="1300" dirty="0">
                <a:solidFill>
                  <a:schemeClr val="tx1"/>
                </a:solidFill>
              </a:rPr>
              <a:t> IT asset metrics via hardware and software dashboards, which provide the overall picture of all </a:t>
            </a:r>
            <a:r>
              <a:rPr lang="en-US" sz="1300" dirty="0" err="1">
                <a:solidFill>
                  <a:schemeClr val="tx1"/>
                </a:solidFill>
              </a:rPr>
              <a:t>asset-related</a:t>
            </a:r>
            <a:r>
              <a:rPr lang="en-US" sz="1300" dirty="0">
                <a:solidFill>
                  <a:schemeClr val="tx1"/>
                </a:solidFill>
              </a:rPr>
              <a:t> metrics including over licensed, under licensed, and compliant software details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600" y="4638675"/>
            <a:ext cx="1070251" cy="2857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flipH="1">
            <a:off x="1066800" y="1152525"/>
            <a:ext cx="13163" cy="2505075"/>
          </a:xfrm>
          <a:prstGeom prst="rect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797671" y="1009650"/>
            <a:ext cx="1865052" cy="58862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r">
              <a:lnSpc>
                <a:spcPct val="100000"/>
              </a:lnSpc>
              <a:buNone/>
              <a:defRPr lang="en-US" sz="1400" dirty="0"/>
            </a:pPr>
            <a:r>
              <a:rPr lang="en-US" sz="3200" dirty="0">
                <a:solidFill>
                  <a:srgbClr val="00B0F0"/>
                </a:solidFill>
              </a:rPr>
              <a:t>6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8040" y="1162050"/>
            <a:ext cx="4960077" cy="3057525"/>
          </a:xfrm>
          <a:prstGeom prst="rect">
            <a:avLst/>
          </a:prstGeom>
          <a:effectLst>
            <a:outerShdw blurRad="101600" dist="95250" dir="2700000">
              <a:srgbClr val="3F3F3F">
                <a:alpha val="13999"/>
              </a:srgbClr>
            </a:outerShdw>
          </a:effectLst>
        </p:spPr>
      </p:pic>
      <p:sp>
        <p:nvSpPr>
          <p:cNvPr id="8" name="Right Triangle 7"/>
          <p:cNvSpPr/>
          <p:nvPr/>
        </p:nvSpPr>
        <p:spPr>
          <a:xfrm rot="13500000">
            <a:off x="2797168" y="1190396"/>
            <a:ext cx="173412" cy="171478"/>
          </a:xfrm>
          <a:prstGeom prst="rtTriangle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17768" y="1194625"/>
            <a:ext cx="4730039" cy="283778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marL="342900" indent="-342900" algn="l">
              <a:lnSpc>
                <a:spcPct val="150000"/>
              </a:lnSpc>
              <a:buClr>
                <a:srgbClr val="00B0F0"/>
              </a:buClr>
              <a:buFont typeface="Arial"/>
              <a:buChar char="•"/>
              <a:defRPr lang="en-US" sz="1400" dirty="0"/>
            </a:pPr>
            <a:r>
              <a:rPr lang="en-US" sz="1200" i="0" dirty="0" err="1">
                <a:solidFill>
                  <a:srgbClr val="000000"/>
                </a:solidFill>
              </a:rPr>
              <a:t>Multi-source </a:t>
            </a:r>
            <a:r>
              <a:rPr lang="en-US" sz="1200" i="0" dirty="0">
                <a:solidFill>
                  <a:srgbClr val="000000"/>
                </a:solidFill>
              </a:rPr>
              <a:t>asset</a:t>
            </a:r>
            <a:r>
              <a:rPr lang="en-US" sz="1200" i="0" dirty="0" err="1">
                <a:solidFill>
                  <a:srgbClr val="000000"/>
                </a:solidFill>
              </a:rPr>
              <a:t> </a:t>
            </a:r>
            <a:r>
              <a:rPr lang="en-US" sz="1200" i="0" dirty="0">
                <a:solidFill>
                  <a:srgbClr val="000000"/>
                </a:solidFill>
              </a:rPr>
              <a:t>discovery</a:t>
            </a:r>
          </a:p>
          <a:p>
            <a:pPr marL="342900" indent="-342900" algn="l">
              <a:lnSpc>
                <a:spcPct val="150000"/>
              </a:lnSpc>
              <a:buClr>
                <a:srgbClr val="00B0F0"/>
              </a:buClr>
              <a:buFont typeface="Arial"/>
              <a:buChar char="•"/>
              <a:defRPr lang="en-US" sz="1400" dirty="0"/>
            </a:pPr>
            <a:r>
              <a:rPr lang="en-US" sz="1200" i="0" dirty="0">
                <a:solidFill>
                  <a:srgbClr val="000000"/>
                </a:solidFill>
              </a:rPr>
              <a:t>Scheduled</a:t>
            </a:r>
            <a:r>
              <a:rPr lang="en-US" sz="1200" i="0" dirty="0" err="1">
                <a:solidFill>
                  <a:srgbClr val="000000"/>
                </a:solidFill>
              </a:rPr>
              <a:t> </a:t>
            </a:r>
            <a:r>
              <a:rPr lang="en-US" sz="1200" i="0" dirty="0">
                <a:solidFill>
                  <a:srgbClr val="000000"/>
                </a:solidFill>
              </a:rPr>
              <a:t>asset</a:t>
            </a:r>
            <a:r>
              <a:rPr lang="en-US" sz="1200" i="0" dirty="0" err="1">
                <a:solidFill>
                  <a:srgbClr val="000000"/>
                </a:solidFill>
              </a:rPr>
              <a:t> </a:t>
            </a:r>
            <a:r>
              <a:rPr lang="en-US" sz="1200" i="0" dirty="0">
                <a:solidFill>
                  <a:srgbClr val="000000"/>
                </a:solidFill>
              </a:rPr>
              <a:t>scans</a:t>
            </a:r>
            <a:r>
              <a:rPr lang="en-US" sz="1200" i="0" dirty="0" err="1">
                <a:solidFill>
                  <a:srgbClr val="000000"/>
                </a:solidFill>
              </a:rPr>
              <a:t> </a:t>
            </a:r>
          </a:p>
          <a:p>
            <a:pPr marL="342900" indent="-342900" algn="l">
              <a:lnSpc>
                <a:spcPct val="150000"/>
              </a:lnSpc>
              <a:buClr>
                <a:srgbClr val="00B0F0"/>
              </a:buClr>
              <a:buFont typeface="Arial"/>
              <a:buChar char="•"/>
              <a:defRPr lang="en-US" sz="1400" dirty="0"/>
            </a:pPr>
            <a:r>
              <a:rPr lang="en-US" sz="1200" i="0" dirty="0" err="1">
                <a:solidFill>
                  <a:srgbClr val="000000"/>
                </a:solidFill>
              </a:rPr>
              <a:t>Real-time </a:t>
            </a:r>
            <a:r>
              <a:rPr lang="en-US" sz="1200" i="0" dirty="0">
                <a:solidFill>
                  <a:srgbClr val="000000"/>
                </a:solidFill>
              </a:rPr>
              <a:t>hardware</a:t>
            </a:r>
            <a:r>
              <a:rPr lang="en-US" sz="1200" i="0" dirty="0" err="1">
                <a:solidFill>
                  <a:srgbClr val="000000"/>
                </a:solidFill>
              </a:rPr>
              <a:t> </a:t>
            </a:r>
            <a:r>
              <a:rPr lang="en-US" sz="1200" i="0" dirty="0">
                <a:solidFill>
                  <a:srgbClr val="000000"/>
                </a:solidFill>
              </a:rPr>
              <a:t>and</a:t>
            </a:r>
            <a:r>
              <a:rPr lang="en-US" sz="1200" i="0" dirty="0" err="1">
                <a:solidFill>
                  <a:srgbClr val="000000"/>
                </a:solidFill>
              </a:rPr>
              <a:t> </a:t>
            </a:r>
            <a:r>
              <a:rPr lang="en-US" sz="1200" i="0" dirty="0">
                <a:solidFill>
                  <a:srgbClr val="000000"/>
                </a:solidFill>
              </a:rPr>
              <a:t>software</a:t>
            </a:r>
            <a:r>
              <a:rPr lang="en-US" sz="1200" i="0" dirty="0" err="1">
                <a:solidFill>
                  <a:srgbClr val="000000"/>
                </a:solidFill>
              </a:rPr>
              <a:t> </a:t>
            </a:r>
            <a:r>
              <a:rPr lang="en-US" sz="1200" i="0" dirty="0">
                <a:solidFill>
                  <a:srgbClr val="000000"/>
                </a:solidFill>
              </a:rPr>
              <a:t>asset</a:t>
            </a:r>
            <a:r>
              <a:rPr lang="en-US" sz="1200" i="0" dirty="0" err="1">
                <a:solidFill>
                  <a:srgbClr val="000000"/>
                </a:solidFill>
              </a:rPr>
              <a:t> </a:t>
            </a:r>
            <a:r>
              <a:rPr lang="en-US" sz="1200" i="0" dirty="0">
                <a:solidFill>
                  <a:srgbClr val="000000"/>
                </a:solidFill>
              </a:rPr>
              <a:t>dashboards</a:t>
            </a:r>
          </a:p>
          <a:p>
            <a:pPr marL="342900" indent="-342900" algn="l">
              <a:lnSpc>
                <a:spcPct val="150000"/>
              </a:lnSpc>
              <a:buClr>
                <a:srgbClr val="00B0F0"/>
              </a:buClr>
              <a:buFont typeface="Arial"/>
              <a:buChar char="•"/>
              <a:defRPr lang="en-US" sz="1400" dirty="0"/>
            </a:pPr>
            <a:r>
              <a:rPr lang="en-US" sz="1200" i="0" dirty="0">
                <a:solidFill>
                  <a:srgbClr val="000000"/>
                </a:solidFill>
              </a:rPr>
              <a:t>Software</a:t>
            </a:r>
            <a:r>
              <a:rPr lang="en-US" sz="1200" i="0" dirty="0" err="1">
                <a:solidFill>
                  <a:srgbClr val="000000"/>
                </a:solidFill>
              </a:rPr>
              <a:t> </a:t>
            </a:r>
            <a:r>
              <a:rPr lang="en-US" sz="1200" i="0" dirty="0">
                <a:solidFill>
                  <a:srgbClr val="000000"/>
                </a:solidFill>
              </a:rPr>
              <a:t>license</a:t>
            </a:r>
            <a:r>
              <a:rPr lang="en-US" sz="1200" i="0" dirty="0" err="1">
                <a:solidFill>
                  <a:srgbClr val="000000"/>
                </a:solidFill>
              </a:rPr>
              <a:t> </a:t>
            </a:r>
            <a:r>
              <a:rPr lang="en-US" sz="1200" i="0" dirty="0">
                <a:solidFill>
                  <a:srgbClr val="000000"/>
                </a:solidFill>
              </a:rPr>
              <a:t>management</a:t>
            </a:r>
            <a:r>
              <a:rPr lang="en-US" sz="1200" i="0" dirty="0" err="1">
                <a:solidFill>
                  <a:srgbClr val="000000"/>
                </a:solidFill>
              </a:rPr>
              <a:t> </a:t>
            </a:r>
            <a:r>
              <a:rPr lang="en-US" sz="1200" i="0" dirty="0">
                <a:solidFill>
                  <a:srgbClr val="000000"/>
                </a:solidFill>
              </a:rPr>
              <a:t>and</a:t>
            </a:r>
            <a:r>
              <a:rPr lang="en-US" sz="1200" i="0" dirty="0" err="1">
                <a:solidFill>
                  <a:srgbClr val="000000"/>
                </a:solidFill>
              </a:rPr>
              <a:t> </a:t>
            </a:r>
            <a:r>
              <a:rPr lang="en-US" sz="1200" i="0" dirty="0">
                <a:solidFill>
                  <a:srgbClr val="000000"/>
                </a:solidFill>
              </a:rPr>
              <a:t>metering</a:t>
            </a:r>
            <a:r>
              <a:rPr lang="en-US" sz="1200" i="0" dirty="0" err="1">
                <a:solidFill>
                  <a:srgbClr val="000000"/>
                </a:solidFill>
              </a:rPr>
              <a:t> </a:t>
            </a:r>
          </a:p>
          <a:p>
            <a:pPr marL="342900" indent="-342900" algn="l">
              <a:lnSpc>
                <a:spcPct val="150000"/>
              </a:lnSpc>
              <a:buClr>
                <a:srgbClr val="00B0F0"/>
              </a:buClr>
              <a:buFont typeface="Arial"/>
              <a:buChar char="•"/>
              <a:defRPr lang="en-US" sz="1400" dirty="0"/>
            </a:pPr>
            <a:r>
              <a:rPr lang="en-US" sz="1200" i="0" dirty="0">
                <a:solidFill>
                  <a:srgbClr val="000000"/>
                </a:solidFill>
              </a:rPr>
              <a:t>Software</a:t>
            </a:r>
            <a:r>
              <a:rPr lang="en-US" sz="1200" i="0" dirty="0" err="1">
                <a:solidFill>
                  <a:srgbClr val="000000"/>
                </a:solidFill>
              </a:rPr>
              <a:t> </a:t>
            </a:r>
            <a:r>
              <a:rPr lang="en-US" sz="1200" i="0" dirty="0">
                <a:solidFill>
                  <a:srgbClr val="000000"/>
                </a:solidFill>
              </a:rPr>
              <a:t>asset</a:t>
            </a:r>
            <a:r>
              <a:rPr lang="en-US" sz="1200" i="0" dirty="0" err="1">
                <a:solidFill>
                  <a:srgbClr val="000000"/>
                </a:solidFill>
              </a:rPr>
              <a:t> </a:t>
            </a:r>
            <a:r>
              <a:rPr lang="en-US" sz="1200" i="0" dirty="0">
                <a:solidFill>
                  <a:srgbClr val="000000"/>
                </a:solidFill>
              </a:rPr>
              <a:t>management</a:t>
            </a:r>
            <a:r>
              <a:rPr lang="en-US" sz="1200" i="0" dirty="0" err="1">
                <a:solidFill>
                  <a:srgbClr val="000000"/>
                </a:solidFill>
              </a:rPr>
              <a:t>  </a:t>
            </a:r>
          </a:p>
          <a:p>
            <a:pPr marL="342900" indent="-342900" algn="l">
              <a:lnSpc>
                <a:spcPct val="150000"/>
              </a:lnSpc>
              <a:buClr>
                <a:srgbClr val="00B0F0"/>
              </a:buClr>
              <a:buFont typeface="Arial"/>
              <a:buChar char="•"/>
              <a:defRPr lang="en-US" sz="1400" dirty="0"/>
            </a:pPr>
            <a:r>
              <a:rPr lang="en-US" sz="1200" i="0" dirty="0">
                <a:solidFill>
                  <a:srgbClr val="000000"/>
                </a:solidFill>
              </a:rPr>
              <a:t>Purchase</a:t>
            </a:r>
            <a:r>
              <a:rPr lang="en-US" sz="1200" i="0" dirty="0" err="1">
                <a:solidFill>
                  <a:srgbClr val="000000"/>
                </a:solidFill>
              </a:rPr>
              <a:t> </a:t>
            </a:r>
            <a:r>
              <a:rPr lang="en-US" sz="1200" i="0" dirty="0">
                <a:solidFill>
                  <a:srgbClr val="000000"/>
                </a:solidFill>
              </a:rPr>
              <a:t>order</a:t>
            </a:r>
            <a:r>
              <a:rPr lang="en-US" sz="1200" i="0" dirty="0" err="1">
                <a:solidFill>
                  <a:srgbClr val="000000"/>
                </a:solidFill>
              </a:rPr>
              <a:t> </a:t>
            </a:r>
            <a:r>
              <a:rPr lang="en-US" sz="1200" i="0" dirty="0">
                <a:solidFill>
                  <a:srgbClr val="000000"/>
                </a:solidFill>
              </a:rPr>
              <a:t>management</a:t>
            </a:r>
            <a:r>
              <a:rPr lang="en-US" sz="1200" i="0" dirty="0" err="1">
                <a:solidFill>
                  <a:srgbClr val="000000"/>
                </a:solidFill>
              </a:rPr>
              <a:t>  </a:t>
            </a:r>
          </a:p>
          <a:p>
            <a:pPr marL="342900" indent="-342900" algn="l">
              <a:lnSpc>
                <a:spcPct val="150000"/>
              </a:lnSpc>
              <a:buClr>
                <a:srgbClr val="00B0F0"/>
              </a:buClr>
              <a:buFont typeface="Arial"/>
              <a:buChar char="•"/>
              <a:defRPr lang="en-US" sz="1400" dirty="0"/>
            </a:pPr>
            <a:r>
              <a:rPr lang="en-US" sz="1200" i="0" dirty="0">
                <a:solidFill>
                  <a:srgbClr val="000000"/>
                </a:solidFill>
              </a:rPr>
              <a:t>Asset</a:t>
            </a:r>
            <a:r>
              <a:rPr lang="en-US" sz="1200" i="0" dirty="0" err="1">
                <a:solidFill>
                  <a:srgbClr val="000000"/>
                </a:solidFill>
              </a:rPr>
              <a:t> </a:t>
            </a:r>
            <a:r>
              <a:rPr lang="en-US" sz="1200" i="0" dirty="0">
                <a:solidFill>
                  <a:srgbClr val="000000"/>
                </a:solidFill>
              </a:rPr>
              <a:t>life</a:t>
            </a:r>
            <a:r>
              <a:rPr lang="en-US" sz="1200" i="0" dirty="0" err="1">
                <a:solidFill>
                  <a:srgbClr val="000000"/>
                </a:solidFill>
              </a:rPr>
              <a:t> </a:t>
            </a:r>
            <a:r>
              <a:rPr lang="en-US" sz="1200" i="0" dirty="0">
                <a:solidFill>
                  <a:srgbClr val="000000"/>
                </a:solidFill>
              </a:rPr>
              <a:t>cycle</a:t>
            </a:r>
            <a:r>
              <a:rPr lang="en-US" sz="1200" i="0" dirty="0" err="1">
                <a:solidFill>
                  <a:srgbClr val="000000"/>
                </a:solidFill>
              </a:rPr>
              <a:t> </a:t>
            </a:r>
            <a:r>
              <a:rPr lang="en-US" sz="1200" i="0" dirty="0">
                <a:solidFill>
                  <a:srgbClr val="000000"/>
                </a:solidFill>
              </a:rPr>
              <a:t>management</a:t>
            </a:r>
            <a:r>
              <a:rPr lang="en-US" sz="1200" i="0" dirty="0" err="1">
                <a:solidFill>
                  <a:srgbClr val="000000"/>
                </a:solidFill>
              </a:rPr>
              <a:t>    </a:t>
            </a:r>
          </a:p>
          <a:p>
            <a:pPr marL="342900" indent="-342900" algn="l">
              <a:lnSpc>
                <a:spcPct val="150000"/>
              </a:lnSpc>
              <a:buClr>
                <a:srgbClr val="00B0F0"/>
              </a:buClr>
              <a:buFont typeface="Arial"/>
              <a:buChar char="•"/>
              <a:defRPr lang="en-US" sz="1400" dirty="0"/>
            </a:pPr>
            <a:r>
              <a:rPr lang="en-US" sz="1200" i="0" dirty="0">
                <a:solidFill>
                  <a:srgbClr val="000000"/>
                </a:solidFill>
              </a:rPr>
              <a:t>IT</a:t>
            </a:r>
            <a:r>
              <a:rPr lang="en-US" sz="1200" i="0" dirty="0" err="1">
                <a:solidFill>
                  <a:srgbClr val="000000"/>
                </a:solidFill>
              </a:rPr>
              <a:t> </a:t>
            </a:r>
            <a:r>
              <a:rPr lang="en-US" sz="1200" i="0" dirty="0">
                <a:solidFill>
                  <a:srgbClr val="000000"/>
                </a:solidFill>
              </a:rPr>
              <a:t>asset</a:t>
            </a:r>
            <a:r>
              <a:rPr lang="en-US" sz="1200" i="0" dirty="0" err="1">
                <a:solidFill>
                  <a:srgbClr val="000000"/>
                </a:solidFill>
              </a:rPr>
              <a:t> </a:t>
            </a:r>
            <a:r>
              <a:rPr lang="en-US" sz="1200" i="0" dirty="0">
                <a:solidFill>
                  <a:srgbClr val="000000"/>
                </a:solidFill>
              </a:rPr>
              <a:t>inventory</a:t>
            </a:r>
            <a:r>
              <a:rPr lang="en-US" sz="1200" i="0" dirty="0" err="1">
                <a:solidFill>
                  <a:srgbClr val="000000"/>
                </a:solidFill>
              </a:rPr>
              <a:t> </a:t>
            </a:r>
            <a:r>
              <a:rPr lang="en-US" sz="1200" i="0" dirty="0">
                <a:solidFill>
                  <a:srgbClr val="000000"/>
                </a:solidFill>
              </a:rPr>
              <a:t>management</a:t>
            </a:r>
            <a:r>
              <a:rPr lang="en-US" sz="1200" i="0" dirty="0" err="1">
                <a:solidFill>
                  <a:srgbClr val="000000"/>
                </a:solidFill>
              </a:rPr>
              <a:t>  </a:t>
            </a:r>
          </a:p>
          <a:p>
            <a:pPr marL="342900" indent="-342900" algn="l">
              <a:lnSpc>
                <a:spcPct val="150000"/>
              </a:lnSpc>
              <a:buClr>
                <a:srgbClr val="00B0F0"/>
              </a:buClr>
              <a:buFont typeface="Arial"/>
              <a:buChar char="•"/>
              <a:defRPr lang="en-US" sz="1400" dirty="0"/>
            </a:pPr>
            <a:r>
              <a:rPr lang="en-US" sz="1200" i="0" dirty="0">
                <a:solidFill>
                  <a:srgbClr val="000000"/>
                </a:solidFill>
              </a:rPr>
              <a:t>Configuration</a:t>
            </a:r>
            <a:r>
              <a:rPr lang="en-US" sz="1200" i="0" dirty="0" err="1">
                <a:solidFill>
                  <a:srgbClr val="000000"/>
                </a:solidFill>
              </a:rPr>
              <a:t> </a:t>
            </a:r>
            <a:r>
              <a:rPr lang="en-US" sz="1200" i="0" dirty="0">
                <a:solidFill>
                  <a:srgbClr val="000000"/>
                </a:solidFill>
              </a:rPr>
              <a:t>management</a:t>
            </a:r>
            <a:r>
              <a:rPr lang="en-US" sz="1200" i="0" dirty="0" err="1">
                <a:solidFill>
                  <a:srgbClr val="000000"/>
                </a:solidFill>
              </a:rPr>
              <a:t> </a:t>
            </a:r>
            <a:r>
              <a:rPr lang="en-US" sz="1200" i="0" dirty="0">
                <a:solidFill>
                  <a:srgbClr val="000000"/>
                </a:solidFill>
              </a:rPr>
              <a:t>database</a:t>
            </a:r>
            <a:r>
              <a:rPr lang="en-US" sz="1200" i="0" dirty="0" err="1">
                <a:solidFill>
                  <a:srgbClr val="000000"/>
                </a:solidFill>
              </a:rPr>
              <a:t>  (CMDB)</a:t>
            </a:r>
          </a:p>
          <a:p>
            <a:pPr marL="342900" indent="-342900" algn="l">
              <a:lnSpc>
                <a:spcPct val="150000"/>
              </a:lnSpc>
              <a:buClr>
                <a:srgbClr val="00B0F0"/>
              </a:buClr>
              <a:buFont typeface="Arial"/>
              <a:buChar char="•"/>
              <a:defRPr lang="en-US" sz="1400" dirty="0"/>
            </a:pPr>
            <a:r>
              <a:rPr lang="en-US" sz="1200" i="0" dirty="0">
                <a:solidFill>
                  <a:srgbClr val="000000"/>
                </a:solidFill>
              </a:rPr>
              <a:t>Native</a:t>
            </a:r>
            <a:r>
              <a:rPr lang="en-US" sz="1200" i="0" dirty="0" err="1">
                <a:solidFill>
                  <a:srgbClr val="000000"/>
                </a:solidFill>
              </a:rPr>
              <a:t> </a:t>
            </a:r>
            <a:r>
              <a:rPr lang="en-US" sz="1200" i="0" dirty="0">
                <a:solidFill>
                  <a:srgbClr val="000000"/>
                </a:solidFill>
              </a:rPr>
              <a:t>Microsoft</a:t>
            </a:r>
            <a:r>
              <a:rPr lang="en-US" sz="1200" i="0" dirty="0" err="1">
                <a:solidFill>
                  <a:srgbClr val="000000"/>
                </a:solidFill>
              </a:rPr>
              <a:t> </a:t>
            </a:r>
            <a:r>
              <a:rPr lang="en-US" sz="1200" i="0" dirty="0">
                <a:solidFill>
                  <a:srgbClr val="000000"/>
                </a:solidFill>
              </a:rPr>
              <a:t>System</a:t>
            </a:r>
            <a:r>
              <a:rPr lang="en-US" sz="1200" i="0" dirty="0" err="1">
                <a:solidFill>
                  <a:srgbClr val="000000"/>
                </a:solidFill>
              </a:rPr>
              <a:t> </a:t>
            </a:r>
            <a:r>
              <a:rPr lang="en-US" sz="1200" i="0" dirty="0">
                <a:solidFill>
                  <a:srgbClr val="000000"/>
                </a:solidFill>
              </a:rPr>
              <a:t>Center</a:t>
            </a:r>
            <a:r>
              <a:rPr lang="en-US" sz="1200" i="0" dirty="0" err="1">
                <a:solidFill>
                  <a:srgbClr val="000000"/>
                </a:solidFill>
              </a:rPr>
              <a:t> </a:t>
            </a:r>
            <a:r>
              <a:rPr lang="en-US" sz="1200" i="0" dirty="0">
                <a:solidFill>
                  <a:srgbClr val="000000"/>
                </a:solidFill>
              </a:rPr>
              <a:t>Configuration</a:t>
            </a:r>
            <a:r>
              <a:rPr lang="en-US" sz="1200" i="0" dirty="0" err="1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53331" y="775630"/>
            <a:ext cx="4053221" cy="39997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l">
              <a:defRPr lang="en-US" sz="1400" dirty="0"/>
            </a:pPr>
            <a:r>
              <a:rPr lang="en-US" sz="2000" i="0" dirty="0">
                <a:solidFill>
                  <a:srgbClr val="00B0F0"/>
                </a:solidFill>
                <a:latin typeface="Roboto"/>
              </a:rPr>
              <a:t>Top </a:t>
            </a:r>
            <a:r>
              <a:rPr lang="en-US" sz="2000" i="0" dirty="0" err="1">
                <a:solidFill>
                  <a:srgbClr val="00B0F0"/>
                </a:solidFill>
                <a:latin typeface="Roboto"/>
              </a:rPr>
              <a:t>ITAM</a:t>
            </a:r>
            <a:r>
              <a:rPr lang="en-US" sz="2000" i="0" dirty="0">
                <a:solidFill>
                  <a:srgbClr val="00B0F0"/>
                </a:solidFill>
                <a:latin typeface="Roboto"/>
              </a:rPr>
              <a:t> capabilities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405" y="1133475"/>
            <a:ext cx="2873559" cy="28735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600" y="4638675"/>
            <a:ext cx="1070251" cy="285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69469" y="3933825"/>
            <a:ext cx="3751383" cy="521855"/>
          </a:xfrm>
          <a:prstGeom prst="rect">
            <a:avLst/>
          </a:prstGeom>
        </p:spPr>
        <p:txBody>
          <a:bodyPr vert="horz" lIns="95250" tIns="47625" rIns="95250" bIns="47625" rtlCol="0">
            <a:noAutofit/>
          </a:bodyPr>
          <a:lstStyle/>
          <a:p>
            <a:pPr>
              <a:defRPr lang="en-US" sz="1400" dirty="0"/>
            </a:pPr>
            <a:r>
              <a:rPr lang="en-US" sz="1200" i="0" dirty="0">
                <a:solidFill>
                  <a:schemeClr val="tx1"/>
                </a:solidFill>
              </a:rPr>
              <a:t>Manager(</a:t>
            </a:r>
            <a:r>
              <a:rPr lang="en-US" sz="1200" i="0" dirty="0" err="1">
                <a:solidFill>
                  <a:schemeClr val="tx1"/>
                </a:solidFill>
              </a:rPr>
              <a:t>SCCM) </a:t>
            </a:r>
            <a:r>
              <a:rPr lang="en-US" sz="1200" i="0" dirty="0">
                <a:solidFill>
                  <a:schemeClr val="tx1"/>
                </a:solidFill>
              </a:rPr>
              <a:t>integration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31975" y="2631728"/>
            <a:ext cx="1502892" cy="200025"/>
          </a:xfrm>
          <a:prstGeom prst="rect">
            <a:avLst/>
          </a:prstGeom>
          <a:solidFill>
            <a:srgbClr val="00B0F0">
              <a:alpha val="6999"/>
            </a:srgb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466850" y="2557729"/>
            <a:ext cx="1442389" cy="114313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lnSpc>
                <a:spcPct val="175000"/>
              </a:lnSpc>
              <a:defRPr lang="en-US" sz="1400" dirty="0"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All functionality</a:t>
            </a:r>
          </a:p>
          <a:p>
            <a:pPr algn="ctr">
              <a:lnSpc>
                <a:spcPct val="175000"/>
              </a:lnSpc>
              <a:defRPr lang="en-US" sz="1400" dirty="0"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Free edition </a:t>
            </a:r>
            <a:r>
              <a:rPr lang="en-US" sz="800" dirty="0" smtClean="0">
                <a:solidFill>
                  <a:schemeClr val="tx2"/>
                </a:solidFill>
                <a:latin typeface="+mj-lt"/>
              </a:rPr>
              <a:t>never </a:t>
            </a:r>
            <a:r>
              <a:rPr lang="en-US" sz="800" dirty="0">
                <a:solidFill>
                  <a:schemeClr val="tx2"/>
                </a:solidFill>
                <a:latin typeface="+mj-lt"/>
              </a:rPr>
              <a:t>expires</a:t>
            </a:r>
          </a:p>
          <a:p>
            <a:pPr algn="ctr">
              <a:lnSpc>
                <a:spcPct val="175000"/>
              </a:lnSpc>
              <a:defRPr lang="en-US" sz="1400" dirty="0"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Restricted to 25 nodes</a:t>
            </a:r>
          </a:p>
          <a:p>
            <a:pPr algn="ctr">
              <a:lnSpc>
                <a:spcPct val="175000"/>
              </a:lnSpc>
              <a:defRPr lang="en-US" sz="1400" dirty="0"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Available in 29 languages</a:t>
            </a:r>
          </a:p>
          <a:p>
            <a:pPr algn="ctr">
              <a:lnSpc>
                <a:spcPct val="175000"/>
              </a:lnSpc>
              <a:defRPr lang="en-US" sz="1400" dirty="0"/>
            </a:pPr>
            <a:r>
              <a:rPr lang="en-US" sz="800" dirty="0">
                <a:solidFill>
                  <a:schemeClr val="tx2"/>
                </a:solidFill>
                <a:latin typeface="+mj-lt"/>
              </a:rPr>
              <a:t>24x5 live technical support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428750" y="1495425"/>
            <a:ext cx="1503683" cy="2209800"/>
          </a:xfrm>
          <a:prstGeom prst="roundRect">
            <a:avLst>
              <a:gd name="adj" fmla="val 3965"/>
            </a:avLst>
          </a:prstGeom>
          <a:noFill/>
          <a:ln w="9525" cap="flat">
            <a:solidFill>
              <a:srgbClr val="00B0F0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929645" y="1655349"/>
            <a:ext cx="1143000" cy="23060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98388" y="1628775"/>
            <a:ext cx="1193463" cy="280846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1200" dirty="0">
                <a:solidFill>
                  <a:schemeClr val="bg1"/>
                </a:solidFill>
              </a:rPr>
              <a:t>Free</a:t>
            </a:r>
          </a:p>
        </p:txBody>
      </p:sp>
      <p:sp>
        <p:nvSpPr>
          <p:cNvPr id="7" name="Rectangle 6"/>
          <p:cNvSpPr/>
          <p:nvPr/>
        </p:nvSpPr>
        <p:spPr>
          <a:xfrm>
            <a:off x="1431979" y="3050829"/>
            <a:ext cx="1502892" cy="200025"/>
          </a:xfrm>
          <a:prstGeom prst="rect">
            <a:avLst/>
          </a:prstGeom>
          <a:solidFill>
            <a:srgbClr val="00B0F0">
              <a:alpha val="6999"/>
            </a:srgb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439703" y="3500866"/>
            <a:ext cx="1502892" cy="200025"/>
          </a:xfrm>
          <a:prstGeom prst="rect">
            <a:avLst/>
          </a:prstGeom>
          <a:solidFill>
            <a:srgbClr val="00B0F0">
              <a:alpha val="6999"/>
            </a:srgb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461" y="1991953"/>
            <a:ext cx="476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15835" y="537162"/>
            <a:ext cx="1924602" cy="557845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>
              <a:defRPr lang="en-US" sz="1400" dirty="0"/>
            </a:pPr>
            <a:r>
              <a:rPr lang="en-US" sz="3000" i="0" dirty="0">
                <a:solidFill>
                  <a:schemeClr val="tx1"/>
                </a:solidFill>
              </a:rPr>
              <a:t>Editions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38603" y="2640225"/>
            <a:ext cx="1502892" cy="333375"/>
          </a:xfrm>
          <a:prstGeom prst="rect">
            <a:avLst/>
          </a:prstGeom>
          <a:solidFill>
            <a:srgbClr val="EF6C6C">
              <a:alpha val="6999"/>
            </a:srgb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867150" y="2581275"/>
            <a:ext cx="1442389" cy="258276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lnSpc>
                <a:spcPct val="150000"/>
              </a:lnSpc>
              <a:defRPr lang="en-US" sz="1400" dirty="0"/>
            </a:pPr>
            <a:r>
              <a:rPr lang="en-US" sz="800" dirty="0">
                <a:solidFill>
                  <a:schemeClr val="tx2"/>
                </a:solidFill>
              </a:rPr>
              <a:t>Fully functional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42442" y="1495425"/>
            <a:ext cx="1503683" cy="2209800"/>
          </a:xfrm>
          <a:prstGeom prst="roundRect">
            <a:avLst>
              <a:gd name="adj" fmla="val 3965"/>
            </a:avLst>
          </a:prstGeom>
          <a:noFill/>
          <a:ln w="9525" cap="flat">
            <a:solidFill>
              <a:srgbClr val="EF6C6C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336276" y="1640890"/>
            <a:ext cx="1143000" cy="230600"/>
          </a:xfrm>
          <a:prstGeom prst="roundRect">
            <a:avLst>
              <a:gd name="adj" fmla="val 50000"/>
            </a:avLst>
          </a:prstGeom>
          <a:solidFill>
            <a:srgbClr val="EF6C6C"/>
          </a:solidFill>
          <a:ln w="9525" cap="flat">
            <a:noFill/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282345" y="1617145"/>
            <a:ext cx="1193463" cy="280846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1200" dirty="0">
                <a:solidFill>
                  <a:schemeClr val="bg1"/>
                </a:solidFill>
              </a:rPr>
              <a:t>Trial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39870" y="3143250"/>
            <a:ext cx="1502892" cy="200025"/>
          </a:xfrm>
          <a:prstGeom prst="rect">
            <a:avLst/>
          </a:prstGeom>
          <a:solidFill>
            <a:srgbClr val="EF6C6C">
              <a:alpha val="6999"/>
            </a:srgb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5733" y="1990725"/>
            <a:ext cx="476250" cy="4762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867150" y="2705100"/>
            <a:ext cx="1442389" cy="996940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lnSpc>
                <a:spcPct val="150000"/>
              </a:lnSpc>
              <a:defRPr lang="en-US" sz="1400" dirty="0"/>
            </a:pPr>
            <a:r>
              <a:rPr lang="en-US" sz="800" dirty="0">
                <a:solidFill>
                  <a:schemeClr val="tx2"/>
                </a:solidFill>
              </a:rPr>
              <a:t>30-day trial</a:t>
            </a:r>
          </a:p>
          <a:p>
            <a:pPr algn="ctr">
              <a:lnSpc>
                <a:spcPct val="150000"/>
              </a:lnSpc>
              <a:defRPr lang="en-US" sz="1400" dirty="0"/>
            </a:pPr>
            <a:r>
              <a:rPr lang="en-US" sz="800" dirty="0">
                <a:solidFill>
                  <a:schemeClr val="tx2"/>
                </a:solidFill>
              </a:rPr>
              <a:t>Valid up to 30 days</a:t>
            </a:r>
          </a:p>
          <a:p>
            <a:pPr algn="ctr">
              <a:lnSpc>
                <a:spcPct val="150000"/>
              </a:lnSpc>
              <a:defRPr lang="en-US" sz="1400" dirty="0"/>
            </a:pPr>
            <a:r>
              <a:rPr lang="en-US" sz="800" dirty="0">
                <a:solidFill>
                  <a:schemeClr val="tx2"/>
                </a:solidFill>
              </a:rPr>
              <a:t>Restricted to 250 nodes</a:t>
            </a:r>
          </a:p>
          <a:p>
            <a:pPr algn="ctr">
              <a:lnSpc>
                <a:spcPct val="150000"/>
              </a:lnSpc>
              <a:defRPr lang="en-US" sz="1400" dirty="0"/>
            </a:pPr>
            <a:r>
              <a:rPr lang="en-US" sz="800" dirty="0">
                <a:solidFill>
                  <a:schemeClr val="tx2"/>
                </a:solidFill>
              </a:rPr>
              <a:t>Available in 29 languages</a:t>
            </a:r>
          </a:p>
          <a:p>
            <a:pPr algn="ctr">
              <a:lnSpc>
                <a:spcPct val="150000"/>
              </a:lnSpc>
              <a:defRPr lang="en-US" sz="1400" dirty="0"/>
            </a:pPr>
            <a:r>
              <a:rPr lang="en-US" sz="800" dirty="0">
                <a:solidFill>
                  <a:schemeClr val="tx2"/>
                </a:solidFill>
              </a:rPr>
              <a:t>24x5 live technical support 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35337" y="2641987"/>
            <a:ext cx="1502892" cy="200025"/>
          </a:xfrm>
          <a:prstGeom prst="rect">
            <a:avLst/>
          </a:prstGeom>
          <a:solidFill>
            <a:srgbClr val="67B461">
              <a:alpha val="6999"/>
            </a:srgb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>
              <a:solidFill>
                <a:srgbClr val="31AC7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34270" y="2581275"/>
            <a:ext cx="1503969" cy="643775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lnSpc>
                <a:spcPct val="150000"/>
              </a:lnSpc>
              <a:defRPr lang="en-US" sz="1400" dirty="0"/>
            </a:pPr>
            <a:r>
              <a:rPr lang="en-US" sz="800" dirty="0">
                <a:solidFill>
                  <a:schemeClr val="tx2"/>
                </a:solidFill>
              </a:rPr>
              <a:t>Fully functional</a:t>
            </a:r>
          </a:p>
          <a:p>
            <a:pPr algn="ctr">
              <a:lnSpc>
                <a:spcPct val="150000"/>
              </a:lnSpc>
              <a:defRPr lang="en-US" sz="1400" dirty="0"/>
            </a:pPr>
            <a:r>
              <a:rPr lang="en-US" sz="800" dirty="0">
                <a:solidFill>
                  <a:schemeClr val="tx2"/>
                </a:solidFill>
              </a:rPr>
              <a:t>Valid until license expires</a:t>
            </a:r>
          </a:p>
          <a:p>
            <a:pPr algn="ctr">
              <a:lnSpc>
                <a:spcPct val="150000"/>
              </a:lnSpc>
              <a:defRPr lang="en-US" sz="1400" dirty="0"/>
            </a:pPr>
            <a:r>
              <a:rPr lang="en-US" sz="800" dirty="0">
                <a:solidFill>
                  <a:schemeClr val="tx2"/>
                </a:solidFill>
              </a:rPr>
              <a:t>Manage nodes based on 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38900" y="1497482"/>
            <a:ext cx="1503683" cy="2209800"/>
          </a:xfrm>
          <a:prstGeom prst="roundRect">
            <a:avLst>
              <a:gd name="adj" fmla="val 3965"/>
            </a:avLst>
          </a:prstGeom>
          <a:noFill/>
          <a:ln w="9525" cap="flat">
            <a:solidFill>
              <a:srgbClr val="67B461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5933006" y="1642948"/>
            <a:ext cx="1143000" cy="230600"/>
          </a:xfrm>
          <a:prstGeom prst="roundRect">
            <a:avLst>
              <a:gd name="adj" fmla="val 50000"/>
            </a:avLst>
          </a:prstGeom>
          <a:solidFill>
            <a:srgbClr val="67B461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993378" y="1619202"/>
            <a:ext cx="1193463" cy="280846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>
              <a:defRPr lang="en-US" sz="1400" dirty="0"/>
            </a:pPr>
            <a:r>
              <a:rPr lang="en-US" sz="1200" dirty="0">
                <a:solidFill>
                  <a:schemeClr val="bg1"/>
                </a:solidFill>
              </a:rPr>
              <a:t>Professional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39300" y="3505200"/>
            <a:ext cx="1495425" cy="200025"/>
          </a:xfrm>
          <a:prstGeom prst="rect">
            <a:avLst/>
          </a:prstGeom>
          <a:solidFill>
            <a:srgbClr val="67B461">
              <a:alpha val="6999"/>
            </a:srgb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>
              <a:solidFill>
                <a:srgbClr val="31AC71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0" y="2011832"/>
            <a:ext cx="476250" cy="47625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435337" y="3076575"/>
            <a:ext cx="1503969" cy="643775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lnSpc>
                <a:spcPct val="150000"/>
              </a:lnSpc>
              <a:defRPr lang="en-US" sz="1400" dirty="0"/>
            </a:pPr>
            <a:r>
              <a:rPr lang="en-US" sz="800" dirty="0">
                <a:solidFill>
                  <a:schemeClr val="tx2"/>
                </a:solidFill>
              </a:rPr>
              <a:t>the purchased license</a:t>
            </a:r>
          </a:p>
          <a:p>
            <a:pPr algn="ctr">
              <a:lnSpc>
                <a:spcPct val="150000"/>
              </a:lnSpc>
              <a:defRPr lang="en-US" sz="1400" dirty="0"/>
            </a:pPr>
            <a:r>
              <a:rPr lang="en-US" sz="800" dirty="0">
                <a:solidFill>
                  <a:schemeClr val="tx2"/>
                </a:solidFill>
              </a:rPr>
              <a:t>Available in 29 languages</a:t>
            </a:r>
          </a:p>
          <a:p>
            <a:pPr algn="ctr">
              <a:lnSpc>
                <a:spcPct val="150000"/>
              </a:lnSpc>
              <a:defRPr lang="en-US" sz="1400" dirty="0"/>
            </a:pPr>
            <a:r>
              <a:rPr lang="en-US" sz="800" dirty="0">
                <a:solidFill>
                  <a:schemeClr val="tx2"/>
                </a:solidFill>
              </a:rPr>
              <a:t>24x5 live technical support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39300" y="3019425"/>
            <a:ext cx="1502892" cy="295275"/>
          </a:xfrm>
          <a:prstGeom prst="rect">
            <a:avLst/>
          </a:prstGeom>
          <a:solidFill>
            <a:srgbClr val="67B461">
              <a:alpha val="6999"/>
            </a:srgb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>
              <a:solidFill>
                <a:srgbClr val="31AC71"/>
              </a:solidFill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8600" y="4638675"/>
            <a:ext cx="1070251" cy="28575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3858653" y="3507000"/>
            <a:ext cx="1502892" cy="200025"/>
          </a:xfrm>
          <a:prstGeom prst="rect">
            <a:avLst/>
          </a:prstGeom>
          <a:solidFill>
            <a:srgbClr val="EF6C6C">
              <a:alpha val="6999"/>
            </a:srgb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9225" y="1051655"/>
            <a:ext cx="6297472" cy="403957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2000" i="0" dirty="0">
                <a:solidFill>
                  <a:srgbClr val="00B0F0"/>
                </a:solidFill>
              </a:rPr>
              <a:t>Supported databases, browsers, &amp; </a:t>
            </a:r>
            <a:r>
              <a:rPr lang="en-US" sz="2000" i="0" dirty="0" err="1">
                <a:solidFill>
                  <a:srgbClr val="00B0F0"/>
                </a:solidFill>
              </a:rPr>
              <a:t>OSs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45465" y="2076450"/>
            <a:ext cx="2374135" cy="834844"/>
          </a:xfrm>
          <a:prstGeom prst="rect">
            <a:avLst/>
          </a:prstGeom>
        </p:spPr>
        <p:txBody>
          <a:bodyPr vert="horz" wrap="square" lIns="95250" tIns="47625" rIns="95250" bIns="47625" rtlCol="0" anchor="t">
            <a:spAutoFit/>
          </a:bodyPr>
          <a:lstStyle/>
          <a:p>
            <a:pPr indent="0">
              <a:lnSpc>
                <a:spcPct val="100000"/>
              </a:lnSpc>
              <a:buNone/>
              <a:defRPr lang="en-US" sz="1400" dirty="0"/>
            </a:pPr>
            <a:r>
              <a:rPr lang="en-US" sz="1200" dirty="0"/>
              <a:t>Windows Server 2012-2016 </a:t>
            </a:r>
          </a:p>
          <a:p>
            <a:pPr indent="0">
              <a:lnSpc>
                <a:spcPct val="100000"/>
              </a:lnSpc>
              <a:buNone/>
              <a:defRPr lang="en-US" sz="1400" dirty="0"/>
            </a:pPr>
            <a:r>
              <a:rPr lang="en-US" sz="1200" dirty="0"/>
              <a:t>Windows 7/8/10 </a:t>
            </a:r>
          </a:p>
          <a:p>
            <a:pPr indent="0">
              <a:lnSpc>
                <a:spcPct val="100000"/>
              </a:lnSpc>
              <a:buNone/>
              <a:defRPr lang="en-US" sz="1400" dirty="0"/>
            </a:pPr>
            <a:r>
              <a:rPr lang="en-US" sz="1200" dirty="0" err="1"/>
              <a:t>RHEL</a:t>
            </a:r>
            <a:r>
              <a:rPr lang="en-US" sz="1200" dirty="0"/>
              <a:t> 8 and above </a:t>
            </a:r>
          </a:p>
          <a:p>
            <a:pPr indent="0">
              <a:lnSpc>
                <a:spcPct val="100000"/>
              </a:lnSpc>
              <a:buNone/>
              <a:defRPr lang="en-US" sz="1400" dirty="0"/>
            </a:pPr>
            <a:r>
              <a:rPr lang="en-US" sz="1200" dirty="0"/>
              <a:t>Ubuntu 14.0 and above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05474" y="2076450"/>
            <a:ext cx="1960959" cy="650178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>
              <a:lnSpc>
                <a:spcPct val="100000"/>
              </a:lnSpc>
              <a:buNone/>
              <a:defRPr lang="en-US" sz="1400" dirty="0"/>
            </a:pPr>
            <a:r>
              <a:rPr lang="en-US" sz="1200" dirty="0" err="1"/>
              <a:t>MSSQL </a:t>
            </a:r>
            <a:r>
              <a:rPr lang="en-US" sz="1200" dirty="0"/>
              <a:t>2019</a:t>
            </a:r>
            <a:r>
              <a:rPr lang="en-US" sz="1200" dirty="0" err="1"/>
              <a:t>, </a:t>
            </a:r>
            <a:r>
              <a:rPr lang="en-US" sz="1200" dirty="0"/>
              <a:t>2017</a:t>
            </a:r>
            <a:r>
              <a:rPr lang="en-US" sz="1200" dirty="0" err="1"/>
              <a:t>, 2016</a:t>
            </a:r>
          </a:p>
          <a:p>
            <a:pPr indent="0">
              <a:lnSpc>
                <a:spcPct val="100000"/>
              </a:lnSpc>
              <a:buNone/>
              <a:defRPr lang="en-US" sz="1400" dirty="0"/>
            </a:pPr>
            <a:r>
              <a:rPr lang="en-US" sz="1200" dirty="0" err="1"/>
              <a:t>MSSQL </a:t>
            </a:r>
            <a:r>
              <a:rPr lang="en-US" sz="1200" dirty="0"/>
              <a:t>2014</a:t>
            </a:r>
            <a:r>
              <a:rPr lang="en-US" sz="1200" dirty="0" err="1"/>
              <a:t>, </a:t>
            </a:r>
            <a:r>
              <a:rPr lang="en-US" sz="1200" dirty="0"/>
              <a:t>2012</a:t>
            </a:r>
            <a:r>
              <a:rPr lang="en-US" sz="1200" dirty="0" err="1"/>
              <a:t>, </a:t>
            </a:r>
            <a:r>
              <a:rPr lang="en-US" sz="1200" dirty="0"/>
              <a:t>2008</a:t>
            </a:r>
          </a:p>
          <a:p>
            <a:pPr indent="0">
              <a:lnSpc>
                <a:spcPct val="100000"/>
              </a:lnSpc>
              <a:buNone/>
              <a:defRPr lang="en-US" sz="1400" dirty="0"/>
            </a:pPr>
            <a:r>
              <a:rPr lang="en-US" sz="1200" dirty="0"/>
              <a:t>PostgreSQL</a:t>
            </a:r>
            <a:r>
              <a:rPr lang="en-US" sz="1200" dirty="0" err="1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45465" y="3228975"/>
            <a:ext cx="2326309" cy="834844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200" dirty="0"/>
              <a:t>Internet Explorer: IE11, IE Edge</a:t>
            </a:r>
          </a:p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200" dirty="0"/>
              <a:t>Firefox</a:t>
            </a:r>
          </a:p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200" dirty="0"/>
              <a:t>Google Chrome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927" y="2076450"/>
            <a:ext cx="476250" cy="4762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3012" y="2076450"/>
            <a:ext cx="476250" cy="4762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860" y="3228975"/>
            <a:ext cx="477675" cy="4762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8600" y="4638675"/>
            <a:ext cx="1070251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4638675"/>
            <a:ext cx="1070251" cy="285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946" y="1824837"/>
            <a:ext cx="472233" cy="4123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1231" y="1870167"/>
            <a:ext cx="447133" cy="4471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0368" y="3324101"/>
            <a:ext cx="733787" cy="2023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link="rId6"/>
          <a:stretch>
            <a:fillRect/>
          </a:stretch>
        </p:blipFill>
        <p:spPr>
          <a:xfrm>
            <a:off x="2893142" y="1872367"/>
            <a:ext cx="473891" cy="3935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4293" y="2565311"/>
            <a:ext cx="505282" cy="4165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7064" y="2720740"/>
            <a:ext cx="637879" cy="1993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94274" y="1837286"/>
            <a:ext cx="468566" cy="4685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85753" y="2577065"/>
            <a:ext cx="431352" cy="4313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65592" y="3338903"/>
            <a:ext cx="663968" cy="1830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88899" y="2473261"/>
            <a:ext cx="733625" cy="7336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00153" y="1837972"/>
            <a:ext cx="683352" cy="38267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link="rId14"/>
          <a:stretch>
            <a:fillRect/>
          </a:stretch>
        </p:blipFill>
        <p:spPr>
          <a:xfrm>
            <a:off x="4667659" y="1795100"/>
            <a:ext cx="468566" cy="46856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61364" y="2620794"/>
            <a:ext cx="514988" cy="29205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20606" y="2491406"/>
            <a:ext cx="702249" cy="70224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409950" y="1062962"/>
            <a:ext cx="2174709" cy="403957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2000" i="0" dirty="0">
                <a:solidFill>
                  <a:srgbClr val="00B0F0"/>
                </a:solidFill>
              </a:rPr>
              <a:t>Customers</a:t>
            </a:r>
          </a:p>
        </p:txBody>
      </p:sp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3882" y="2335863"/>
            <a:ext cx="2190750" cy="2190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0" y="4638675"/>
            <a:ext cx="1070251" cy="285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1895475"/>
            <a:ext cx="2890113" cy="3705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8750" y="822502"/>
            <a:ext cx="6297472" cy="71173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2000" i="0" dirty="0">
                <a:solidFill>
                  <a:srgbClr val="00B0F0"/>
                </a:solidFill>
              </a:rPr>
              <a:t>Asset Explorer named the </a:t>
            </a:r>
          </a:p>
          <a:p>
            <a:pPr algn="ctr">
              <a:defRPr lang="en-US" sz="1400" dirty="0"/>
            </a:pPr>
            <a:r>
              <a:rPr lang="en-US" sz="2000" i="0" dirty="0">
                <a:solidFill>
                  <a:srgbClr val="00B0F0"/>
                </a:solidFill>
              </a:rPr>
              <a:t>best enterprise </a:t>
            </a:r>
            <a:r>
              <a:rPr lang="en-US" sz="2000" i="0" dirty="0" err="1">
                <a:solidFill>
                  <a:srgbClr val="00B0F0"/>
                </a:solidFill>
              </a:rPr>
              <a:t>ITAM</a:t>
            </a:r>
            <a:r>
              <a:rPr lang="en-US" sz="2000" i="0" dirty="0">
                <a:solidFill>
                  <a:srgbClr val="00B0F0"/>
                </a:solidFill>
              </a:rPr>
              <a:t> software of 2019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86200" y="1565300"/>
            <a:ext cx="1375400" cy="278082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1200" i="1" dirty="0"/>
              <a:t>by</a:t>
            </a:r>
          </a:p>
        </p:txBody>
      </p:sp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alphaModFix amt="52000"/>
          </a:blip>
          <a:stretch>
            <a:fillRect/>
          </a:stretch>
        </p:blipFill>
        <p:spPr>
          <a:xfrm>
            <a:off x="-5953" y="5953"/>
            <a:ext cx="9204969" cy="51436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98400" y="2484186"/>
            <a:ext cx="3324463" cy="71173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>
              <a:defRPr lang="en-US" sz="1400" dirty="0"/>
            </a:pPr>
            <a:r>
              <a:rPr lang="en-US" sz="2000" i="0" dirty="0">
                <a:solidFill>
                  <a:schemeClr val="bg1"/>
                </a:solidFill>
              </a:rPr>
              <a:t>enables best practice </a:t>
            </a:r>
            <a:r>
              <a:rPr lang="en-US" sz="2000" i="0" dirty="0" err="1">
                <a:solidFill>
                  <a:schemeClr val="bg1"/>
                </a:solidFill>
              </a:rPr>
              <a:t>ITAM</a:t>
            </a:r>
            <a:r>
              <a:rPr lang="en-US" sz="2000" i="0" dirty="0">
                <a:solidFill>
                  <a:schemeClr val="bg1"/>
                </a:solidFill>
              </a:rPr>
              <a:t> for support operations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98400" y="1798120"/>
            <a:ext cx="1410414" cy="403957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>
              <a:defRPr lang="en-US" sz="1400" dirty="0"/>
            </a:pPr>
            <a:r>
              <a:rPr lang="en-US" sz="2000" i="0" dirty="0">
                <a:solidFill>
                  <a:schemeClr val="bg1"/>
                </a:solidFill>
              </a:rPr>
              <a:t>How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86275" y="2073087"/>
            <a:ext cx="3772805" cy="557845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>
              <a:defRPr lang="en-US" sz="1400" dirty="0"/>
            </a:pPr>
            <a:r>
              <a:rPr lang="en-US" sz="3000" i="0" dirty="0" err="1">
                <a:solidFill>
                  <a:schemeClr val="bg2"/>
                </a:solidFill>
              </a:rPr>
              <a:t>AssetExplorer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9843" y="1581769"/>
            <a:ext cx="2136962" cy="21369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500" y="587940"/>
            <a:ext cx="5712405" cy="4457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88452" y="1415500"/>
            <a:ext cx="2047246" cy="403957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1000" b="1" dirty="0">
                <a:solidFill>
                  <a:srgbClr val="0070C0"/>
                </a:solidFill>
              </a:rPr>
              <a:t>Purchase new</a:t>
            </a:r>
          </a:p>
          <a:p>
            <a:pPr algn="ctr">
              <a:defRPr lang="en-US" sz="1400" dirty="0"/>
            </a:pPr>
            <a:r>
              <a:rPr lang="en-US" sz="1000" b="1" dirty="0">
                <a:solidFill>
                  <a:srgbClr val="0070C0"/>
                </a:solidFill>
              </a:rPr>
              <a:t>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28587" y="2962275"/>
            <a:ext cx="1566976" cy="58862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800" dirty="0"/>
              <a:t>Network scan</a:t>
            </a:r>
          </a:p>
          <a:p>
            <a:pPr algn="ctr">
              <a:defRPr lang="en-US" sz="1400" dirty="0"/>
            </a:pPr>
            <a:r>
              <a:rPr lang="en-US" sz="800" dirty="0"/>
              <a:t>Windows domain scan</a:t>
            </a:r>
          </a:p>
          <a:p>
            <a:pPr algn="ctr">
              <a:defRPr lang="en-US" sz="1400" dirty="0"/>
            </a:pPr>
            <a:r>
              <a:rPr lang="en-US" sz="800" dirty="0"/>
              <a:t>Distributed asset scan</a:t>
            </a:r>
          </a:p>
          <a:p>
            <a:pPr algn="ctr">
              <a:defRPr lang="en-US" sz="1400" dirty="0"/>
            </a:pPr>
            <a:r>
              <a:rPr lang="en-US" sz="800" dirty="0"/>
              <a:t>Barcode scanning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8452" y="2791282"/>
            <a:ext cx="2047246" cy="250068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1000" b="1" dirty="0">
                <a:solidFill>
                  <a:srgbClr val="0070C0"/>
                </a:solidFill>
              </a:rPr>
              <a:t>Scan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790" y="2114550"/>
            <a:ext cx="940708" cy="403957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1000" b="1" dirty="0">
                <a:solidFill>
                  <a:srgbClr val="0070C0"/>
                </a:solidFill>
              </a:rPr>
              <a:t>Build asset</a:t>
            </a:r>
          </a:p>
          <a:p>
            <a:pPr algn="ctr">
              <a:defRPr lang="en-US" sz="1400" dirty="0"/>
            </a:pPr>
            <a:r>
              <a:rPr lang="en-US" sz="1000" b="1" dirty="0">
                <a:solidFill>
                  <a:srgbClr val="0070C0"/>
                </a:solidFill>
              </a:rPr>
              <a:t>inventory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82306" y="2114550"/>
            <a:ext cx="1355931" cy="403957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1000" b="1" dirty="0">
                <a:solidFill>
                  <a:srgbClr val="0070C0"/>
                </a:solidFill>
              </a:rPr>
              <a:t>Map assets to users loan assets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06106" y="2450172"/>
            <a:ext cx="1566976" cy="342401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800" dirty="0"/>
              <a:t>Associate purchase</a:t>
            </a:r>
          </a:p>
          <a:p>
            <a:pPr algn="ctr">
              <a:defRPr lang="en-US" sz="1400" dirty="0"/>
            </a:pPr>
            <a:r>
              <a:rPr lang="en-US" sz="800" dirty="0"/>
              <a:t>And contracts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78456" y="2286000"/>
            <a:ext cx="1425948" cy="465512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800" dirty="0"/>
              <a:t>Licensing</a:t>
            </a:r>
          </a:p>
          <a:p>
            <a:pPr algn="ctr">
              <a:defRPr lang="en-US" sz="1400" dirty="0"/>
            </a:pPr>
            <a:r>
              <a:rPr lang="en-US" sz="800" dirty="0"/>
              <a:t>Metering</a:t>
            </a:r>
          </a:p>
          <a:p>
            <a:pPr algn="ctr">
              <a:defRPr lang="en-US" sz="1400" dirty="0"/>
            </a:pPr>
            <a:r>
              <a:rPr lang="en-US" sz="800" dirty="0"/>
              <a:t>Service packs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73706" y="2114550"/>
            <a:ext cx="1233897" cy="250068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1000" b="1" dirty="0">
                <a:solidFill>
                  <a:srgbClr val="0070C0"/>
                </a:solidFill>
              </a:rPr>
              <a:t>SAM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951" y="3503895"/>
            <a:ext cx="1355931" cy="403957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1000" b="1" dirty="0">
                <a:solidFill>
                  <a:srgbClr val="0070C0"/>
                </a:solidFill>
              </a:rPr>
              <a:t>Build CI Relationships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29025" y="3503895"/>
            <a:ext cx="1355931" cy="403957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1000" b="1" dirty="0">
                <a:solidFill>
                  <a:srgbClr val="0070C0"/>
                </a:solidFill>
              </a:rPr>
              <a:t>Support other</a:t>
            </a:r>
          </a:p>
          <a:p>
            <a:pPr algn="ctr">
              <a:defRPr lang="en-US" sz="1400" dirty="0"/>
            </a:pPr>
            <a:r>
              <a:rPr lang="en-US" sz="1000" b="1" dirty="0" err="1">
                <a:solidFill>
                  <a:srgbClr val="0070C0"/>
                </a:solidFill>
              </a:rPr>
              <a:t>ITIL</a:t>
            </a:r>
            <a:r>
              <a:rPr lang="en-US" sz="1000" b="1" dirty="0">
                <a:solidFill>
                  <a:srgbClr val="0070C0"/>
                </a:solidFill>
              </a:rPr>
              <a:t> processes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44604"/>
            <a:ext cx="1566976" cy="465512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800" dirty="0"/>
              <a:t>Incident management</a:t>
            </a:r>
          </a:p>
          <a:p>
            <a:pPr algn="ctr">
              <a:defRPr lang="en-US" sz="1400" dirty="0"/>
            </a:pPr>
            <a:r>
              <a:rPr lang="en-US" sz="800" dirty="0"/>
              <a:t>Project management</a:t>
            </a:r>
          </a:p>
          <a:p>
            <a:pPr algn="ctr">
              <a:defRPr lang="en-US" sz="1400" dirty="0"/>
            </a:pPr>
            <a:r>
              <a:rPr lang="en-US" sz="800" dirty="0"/>
              <a:t>Change management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21994" y="331489"/>
            <a:ext cx="3900001" cy="373179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1800" i="0" dirty="0" err="1">
                <a:solidFill>
                  <a:srgbClr val="00B0F0"/>
                </a:solidFill>
              </a:rPr>
              <a:t>Asset management workflow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32011" y="4358573"/>
            <a:ext cx="3298479" cy="219291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800" i="1" dirty="0">
                <a:solidFill>
                  <a:schemeClr val="bg1">
                    <a:lumMod val="50000"/>
                  </a:schemeClr>
                </a:solidFill>
              </a:rPr>
              <a:t>Change asset status | Trigger expiry notifications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7455" y="2271741"/>
            <a:ext cx="1677285" cy="650178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200" dirty="0">
                <a:solidFill>
                  <a:srgbClr val="0070C0"/>
                </a:solidFill>
              </a:rPr>
              <a:t>Gain control over all hardware and software inventory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8647" y="2943291"/>
            <a:ext cx="1576901" cy="1019510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 err="1">
                <a:solidFill>
                  <a:schemeClr val="tx1"/>
                </a:solidFill>
              </a:rPr>
              <a:t>Multi-source</a:t>
            </a:r>
            <a:r>
              <a:rPr lang="en-US" sz="1000" dirty="0">
                <a:solidFill>
                  <a:schemeClr val="tx1"/>
                </a:solidFill>
              </a:rPr>
              <a:t> discovery modes (Agents, Windows/network/ distributed scans)</a:t>
            </a:r>
          </a:p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 err="1">
                <a:solidFill>
                  <a:schemeClr val="tx1"/>
                </a:solidFill>
              </a:rPr>
              <a:t>Barcode-based</a:t>
            </a:r>
            <a:r>
              <a:rPr lang="en-US" sz="1000" dirty="0">
                <a:solidFill>
                  <a:schemeClr val="tx1"/>
                </a:solidFill>
              </a:rPr>
              <a:t>  discovery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54783" y="2267635"/>
            <a:ext cx="1600990" cy="650178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200" dirty="0">
                <a:solidFill>
                  <a:srgbClr val="0070C0"/>
                </a:solidFill>
              </a:rPr>
              <a:t>Manage all your software license investments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63069" y="2892504"/>
            <a:ext cx="1337605" cy="403957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>
                <a:solidFill>
                  <a:schemeClr val="tx1"/>
                </a:solidFill>
              </a:rPr>
              <a:t>Asset types</a:t>
            </a:r>
          </a:p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>
                <a:solidFill>
                  <a:schemeClr val="tx1"/>
                </a:solidFill>
              </a:rPr>
              <a:t>Product types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555146" y="2924241"/>
            <a:ext cx="1333500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157786" y="2894609"/>
            <a:ext cx="1104900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827" y="2315108"/>
            <a:ext cx="481355" cy="4813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03" y="2313565"/>
            <a:ext cx="476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09604" y="2269750"/>
            <a:ext cx="1875501" cy="834844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200" dirty="0">
                <a:solidFill>
                  <a:srgbClr val="0070C0"/>
                </a:solidFill>
              </a:rPr>
              <a:t>Track assets across their life cycle from requisition to retirement, along with ownership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09604" y="3141326"/>
            <a:ext cx="1974084" cy="403957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>
                <a:solidFill>
                  <a:schemeClr val="tx1"/>
                </a:solidFill>
              </a:rPr>
              <a:t>Asset states</a:t>
            </a:r>
            <a:r>
              <a:rPr lang="en-US" sz="1000" dirty="0">
                <a:solidFill>
                  <a:srgbClr val="A6A6A6"/>
                </a:solidFill>
              </a:rPr>
              <a:t> | </a:t>
            </a:r>
            <a:r>
              <a:rPr lang="en-US" sz="1000" dirty="0" err="1">
                <a:solidFill>
                  <a:schemeClr val="tx1"/>
                </a:solidFill>
              </a:rPr>
              <a:t>User-workstation</a:t>
            </a:r>
            <a:r>
              <a:rPr lang="en-US" sz="1000" dirty="0">
                <a:solidFill>
                  <a:schemeClr val="tx1"/>
                </a:solidFill>
              </a:rPr>
              <a:t> mapping</a:t>
            </a:r>
            <a:r>
              <a:rPr lang="en-US" sz="1000" dirty="0">
                <a:solidFill>
                  <a:srgbClr val="A6A6A6"/>
                </a:solidFill>
              </a:rPr>
              <a:t> | </a:t>
            </a:r>
            <a:r>
              <a:rPr lang="en-US" sz="1000" dirty="0">
                <a:solidFill>
                  <a:schemeClr val="tx1"/>
                </a:solidFill>
              </a:rPr>
              <a:t>Asset loans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615740" y="3122238"/>
            <a:ext cx="1657350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5213" y="2334463"/>
            <a:ext cx="477675" cy="4762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314575" y="919714"/>
            <a:ext cx="4508135" cy="957955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2000" i="0" dirty="0" err="1">
                <a:solidFill>
                  <a:srgbClr val="00B0F0"/>
                </a:solidFill>
              </a:rPr>
              <a:t>Best practice asset management</a:t>
            </a:r>
          </a:p>
          <a:p>
            <a:pPr algn="ctr">
              <a:defRPr lang="en-US" sz="1400" dirty="0"/>
            </a:pPr>
            <a:r>
              <a:rPr lang="en-US" sz="2000" i="0" dirty="0" err="1">
                <a:solidFill>
                  <a:srgbClr val="00B0F0"/>
                </a:solidFill>
              </a:rPr>
              <a:t>with AssetExplorer</a:t>
            </a:r>
          </a:p>
          <a:p>
            <a:pPr algn="ctr">
              <a:defRPr lang="en-US" sz="1400" dirty="0"/>
            </a:pPr>
            <a:endParaRPr lang="en-US" sz="1600" i="0" dirty="0" err="1">
              <a:solidFill>
                <a:srgbClr val="00B0F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6397" y="2271741"/>
            <a:ext cx="1677285" cy="650178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200" dirty="0">
                <a:solidFill>
                  <a:srgbClr val="0070C0"/>
                </a:solidFill>
              </a:rPr>
              <a:t>Keep track of asset depreciation and other costs 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37589" y="2943291"/>
            <a:ext cx="1576901" cy="403957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>
                <a:solidFill>
                  <a:schemeClr val="tx1"/>
                </a:solidFill>
              </a:rPr>
              <a:t>Depreciation</a:t>
            </a:r>
            <a:r>
              <a:rPr lang="en-US" sz="1000" dirty="0">
                <a:solidFill>
                  <a:srgbClr val="A6A6A6"/>
                </a:solidFill>
              </a:rPr>
              <a:t> | </a:t>
            </a:r>
            <a:r>
              <a:rPr lang="en-US" sz="1000" dirty="0">
                <a:solidFill>
                  <a:schemeClr val="tx1"/>
                </a:solidFill>
              </a:rPr>
              <a:t>Cost center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US" sz="1000" dirty="0">
                <a:solidFill>
                  <a:schemeClr val="tx1"/>
                </a:solidFill>
              </a:rPr>
              <a:t>GL codes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08323" y="2267635"/>
            <a:ext cx="1600990" cy="465512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200" dirty="0">
                <a:solidFill>
                  <a:srgbClr val="0070C0"/>
                </a:solidFill>
              </a:rPr>
              <a:t>Classify asset and product types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6609" y="2778204"/>
            <a:ext cx="1337605" cy="557845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>
                <a:solidFill>
                  <a:schemeClr val="tx1"/>
                </a:solidFill>
              </a:rPr>
              <a:t>Software, license, and agreement types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544088" y="2924241"/>
            <a:ext cx="1276350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215193" y="2780309"/>
            <a:ext cx="1219200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827" y="2315108"/>
            <a:ext cx="481355" cy="4813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6771" y="2313565"/>
            <a:ext cx="476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78070" y="2269750"/>
            <a:ext cx="1875501" cy="650178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200" dirty="0">
                <a:solidFill>
                  <a:srgbClr val="0070C0"/>
                </a:solidFill>
              </a:rPr>
              <a:t>Map relationships between assets and business services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8070" y="2950826"/>
            <a:ext cx="1974084" cy="557845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 err="1">
                <a:solidFill>
                  <a:schemeClr val="tx1"/>
                </a:solidFill>
              </a:rPr>
              <a:t>CMDB</a:t>
            </a:r>
            <a:r>
              <a:rPr lang="en-US" sz="1000" dirty="0">
                <a:solidFill>
                  <a:srgbClr val="A6A6A6"/>
                </a:solidFill>
              </a:rPr>
              <a:t> | </a:t>
            </a:r>
            <a:r>
              <a:rPr lang="en-US" sz="1000" dirty="0">
                <a:solidFill>
                  <a:schemeClr val="tx1"/>
                </a:solidFill>
              </a:rPr>
              <a:t>CI types</a:t>
            </a:r>
          </a:p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>
                <a:solidFill>
                  <a:schemeClr val="tx1"/>
                </a:solidFill>
              </a:rPr>
              <a:t>CI relationships</a:t>
            </a:r>
          </a:p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>
                <a:solidFill>
                  <a:schemeClr val="tx1"/>
                </a:solidFill>
              </a:rPr>
              <a:t>Business views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684207" y="2931738"/>
            <a:ext cx="1333500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1413" y="2334463"/>
            <a:ext cx="477675" cy="4762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314575" y="919714"/>
            <a:ext cx="4508135" cy="957955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2000" i="0" dirty="0" err="1">
                <a:solidFill>
                  <a:srgbClr val="00B0F0"/>
                </a:solidFill>
              </a:rPr>
              <a:t>Best practice asset management</a:t>
            </a:r>
          </a:p>
          <a:p>
            <a:pPr algn="ctr">
              <a:defRPr lang="en-US" sz="1400" dirty="0"/>
            </a:pPr>
            <a:r>
              <a:rPr lang="en-US" sz="2000" i="0" dirty="0" err="1">
                <a:solidFill>
                  <a:srgbClr val="00B0F0"/>
                </a:solidFill>
              </a:rPr>
              <a:t>with AssetExplorer</a:t>
            </a:r>
          </a:p>
          <a:p>
            <a:pPr algn="ctr">
              <a:defRPr lang="en-US" sz="1400" dirty="0"/>
            </a:pPr>
            <a:endParaRPr lang="en-US" sz="1600" i="0" dirty="0" err="1">
              <a:solidFill>
                <a:srgbClr val="00B0F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9355" y="2271741"/>
            <a:ext cx="1677285" cy="465512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200" dirty="0">
                <a:solidFill>
                  <a:srgbClr val="0070C0"/>
                </a:solidFill>
              </a:rPr>
              <a:t>Track software usage and compliance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0547" y="2790891"/>
            <a:ext cx="1576901" cy="557845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>
                <a:solidFill>
                  <a:schemeClr val="tx1"/>
                </a:solidFill>
              </a:rPr>
              <a:t>Asset states</a:t>
            </a:r>
          </a:p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 err="1">
                <a:solidFill>
                  <a:schemeClr val="tx1"/>
                </a:solidFill>
              </a:rPr>
              <a:t>User-workstation</a:t>
            </a:r>
            <a:r>
              <a:rPr lang="en-US" sz="1000" dirty="0">
                <a:solidFill>
                  <a:schemeClr val="tx1"/>
                </a:solidFill>
              </a:rPr>
              <a:t> mapping</a:t>
            </a:r>
            <a:r>
              <a:rPr lang="en-US" sz="1000" dirty="0">
                <a:solidFill>
                  <a:srgbClr val="A6A6A6"/>
                </a:solidFill>
              </a:rPr>
              <a:t> | </a:t>
            </a:r>
            <a:r>
              <a:rPr lang="en-US" sz="1000" dirty="0">
                <a:solidFill>
                  <a:schemeClr val="tx1"/>
                </a:solidFill>
              </a:rPr>
              <a:t>Asset loans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62508" y="2267635"/>
            <a:ext cx="1600990" cy="465512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200" dirty="0">
                <a:solidFill>
                  <a:srgbClr val="0070C0"/>
                </a:solidFill>
              </a:rPr>
              <a:t>Stay on top of your IT purchases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70794" y="2778204"/>
            <a:ext cx="1592703" cy="71173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>
                <a:solidFill>
                  <a:schemeClr val="tx1"/>
                </a:solidFill>
              </a:rPr>
              <a:t>Purchase management</a:t>
            </a:r>
          </a:p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>
                <a:solidFill>
                  <a:schemeClr val="tx1"/>
                </a:solidFill>
              </a:rPr>
              <a:t>Vendor list</a:t>
            </a:r>
            <a:r>
              <a:rPr lang="en-US" sz="1000" dirty="0">
                <a:solidFill>
                  <a:srgbClr val="A6A6A6"/>
                </a:solidFill>
              </a:rPr>
              <a:t> | </a:t>
            </a:r>
            <a:r>
              <a:rPr lang="en-US" sz="1000" dirty="0">
                <a:solidFill>
                  <a:schemeClr val="tx1"/>
                </a:solidFill>
              </a:rPr>
              <a:t>Approvals</a:t>
            </a:r>
          </a:p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>
                <a:solidFill>
                  <a:schemeClr val="tx1"/>
                </a:solidFill>
              </a:rPr>
              <a:t>Invoice and payment</a:t>
            </a:r>
          </a:p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>
                <a:solidFill>
                  <a:schemeClr val="tx1"/>
                </a:solidFill>
              </a:rPr>
              <a:t>Associated assets</a:t>
            </a:r>
          </a:p>
        </p:txBody>
      </p:sp>
      <p:sp>
        <p:nvSpPr>
          <p:cNvPr id="6" name="Rectangle 5"/>
          <p:cNvSpPr/>
          <p:nvPr/>
        </p:nvSpPr>
        <p:spPr>
          <a:xfrm>
            <a:off x="1517046" y="2771841"/>
            <a:ext cx="1428750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169378" y="2780309"/>
            <a:ext cx="1285875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727" y="2315108"/>
            <a:ext cx="481355" cy="4813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8671" y="2313565"/>
            <a:ext cx="476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51562" y="2269750"/>
            <a:ext cx="1875501" cy="650178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200" dirty="0">
                <a:solidFill>
                  <a:srgbClr val="0070C0"/>
                </a:solidFill>
              </a:rPr>
              <a:t>Centralize the asset contracts management process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1562" y="2950826"/>
            <a:ext cx="1974084" cy="71173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>
                <a:solidFill>
                  <a:schemeClr val="tx1"/>
                </a:solidFill>
              </a:rPr>
              <a:t>Contract</a:t>
            </a:r>
            <a:r>
              <a:rPr lang="en-US" sz="1000" dirty="0" err="1">
                <a:solidFill>
                  <a:schemeClr val="tx1"/>
                </a:solidFill>
              </a:rPr>
              <a:t> </a:t>
            </a:r>
            <a:r>
              <a:rPr lang="en-US" sz="1000" dirty="0">
                <a:solidFill>
                  <a:schemeClr val="tx1"/>
                </a:solidFill>
              </a:rPr>
              <a:t>details</a:t>
            </a:r>
            <a:r>
              <a:rPr lang="en-US" sz="1000" dirty="0" err="1">
                <a:solidFill>
                  <a:srgbClr val="A6A6A6"/>
                </a:solidFill>
              </a:rPr>
              <a:t> | </a:t>
            </a:r>
            <a:r>
              <a:rPr lang="en-US" sz="1000" dirty="0">
                <a:solidFill>
                  <a:schemeClr val="tx1"/>
                </a:solidFill>
              </a:rPr>
              <a:t>Renewal</a:t>
            </a:r>
            <a:r>
              <a:rPr lang="en-US" sz="1000" dirty="0" err="1">
                <a:solidFill>
                  <a:schemeClr val="tx1"/>
                </a:solidFill>
              </a:rPr>
              <a:t> </a:t>
            </a:r>
            <a:r>
              <a:rPr lang="en-US" sz="1000" dirty="0">
                <a:solidFill>
                  <a:schemeClr val="tx1"/>
                </a:solidFill>
              </a:rPr>
              <a:t>details</a:t>
            </a:r>
            <a:r>
              <a:rPr lang="en-US" sz="1000" dirty="0" err="1">
                <a:solidFill>
                  <a:srgbClr val="A6A6A6"/>
                </a:solidFill>
              </a:rPr>
              <a:t> | </a:t>
            </a:r>
            <a:r>
              <a:rPr lang="en-US" sz="1000" dirty="0">
                <a:solidFill>
                  <a:schemeClr val="tx1"/>
                </a:solidFill>
              </a:rPr>
              <a:t>Child</a:t>
            </a:r>
            <a:r>
              <a:rPr lang="en-US" sz="1000" dirty="0" err="1">
                <a:solidFill>
                  <a:schemeClr val="tx1"/>
                </a:solidFill>
              </a:rPr>
              <a:t> </a:t>
            </a:r>
            <a:r>
              <a:rPr lang="en-US" sz="1000" dirty="0">
                <a:solidFill>
                  <a:schemeClr val="tx1"/>
                </a:solidFill>
              </a:rPr>
              <a:t>contracts</a:t>
            </a:r>
          </a:p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>
                <a:solidFill>
                  <a:schemeClr val="tx1"/>
                </a:solidFill>
              </a:rPr>
              <a:t>Expiry</a:t>
            </a:r>
            <a:r>
              <a:rPr lang="en-US" sz="1000" dirty="0" err="1">
                <a:solidFill>
                  <a:schemeClr val="tx1"/>
                </a:solidFill>
              </a:rPr>
              <a:t> </a:t>
            </a:r>
            <a:r>
              <a:rPr lang="en-US" sz="1000" dirty="0">
                <a:solidFill>
                  <a:schemeClr val="tx1"/>
                </a:solidFill>
              </a:rPr>
              <a:t>notifications</a:t>
            </a:r>
          </a:p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>
                <a:solidFill>
                  <a:schemeClr val="tx1"/>
                </a:solidFill>
              </a:rPr>
              <a:t>Associated</a:t>
            </a:r>
            <a:r>
              <a:rPr lang="en-US" sz="1000" dirty="0" err="1">
                <a:solidFill>
                  <a:schemeClr val="tx1"/>
                </a:solidFill>
              </a:rPr>
              <a:t> </a:t>
            </a:r>
            <a:r>
              <a:rPr lang="en-US" sz="1000" dirty="0">
                <a:solidFill>
                  <a:schemeClr val="tx1"/>
                </a:solidFill>
              </a:rPr>
              <a:t>assets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657698" y="2931738"/>
            <a:ext cx="1581150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3313" y="2334463"/>
            <a:ext cx="477675" cy="4762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314575" y="919714"/>
            <a:ext cx="4508135" cy="957955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2000" i="0" dirty="0" err="1">
                <a:solidFill>
                  <a:srgbClr val="00B0F0"/>
                </a:solidFill>
              </a:rPr>
              <a:t>Best practice asset management</a:t>
            </a:r>
          </a:p>
          <a:p>
            <a:pPr algn="ctr">
              <a:defRPr lang="en-US" sz="1400" dirty="0"/>
            </a:pPr>
            <a:r>
              <a:rPr lang="en-US" sz="2000" i="0" dirty="0" err="1">
                <a:solidFill>
                  <a:srgbClr val="00B0F0"/>
                </a:solidFill>
              </a:rPr>
              <a:t>with AssetExplorer</a:t>
            </a:r>
          </a:p>
          <a:p>
            <a:pPr algn="ctr">
              <a:defRPr lang="en-US" sz="1400" dirty="0"/>
            </a:pPr>
            <a:endParaRPr lang="en-US" sz="1600" i="0" dirty="0" err="1">
              <a:solidFill>
                <a:srgbClr val="00B0F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alphaModFix amt="52000"/>
          </a:blip>
          <a:stretch>
            <a:fillRect/>
          </a:stretch>
        </p:blipFill>
        <p:spPr>
          <a:xfrm>
            <a:off x="0" y="0"/>
            <a:ext cx="9210103" cy="51464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49708" y="1990820"/>
            <a:ext cx="2535183" cy="403957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>
              <a:defRPr lang="en-US" sz="1400" dirty="0"/>
            </a:pPr>
            <a:r>
              <a:rPr lang="en-US" sz="2000" i="0" dirty="0">
                <a:solidFill>
                  <a:schemeClr val="bg1"/>
                </a:solidFill>
              </a:rPr>
              <a:t>Reporting</a:t>
            </a:r>
            <a:r>
              <a:rPr lang="en-US" sz="2000" i="0" dirty="0">
                <a:solidFill>
                  <a:schemeClr val="bg1"/>
                </a:solidFill>
                <a:latin typeface="Roboto"/>
              </a:rPr>
              <a:t> in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5579" y="1428750"/>
            <a:ext cx="2286000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26409" y="2258958"/>
            <a:ext cx="3772805" cy="557845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>
              <a:defRPr lang="en-US" sz="1400" dirty="0"/>
            </a:pPr>
            <a:r>
              <a:rPr lang="en-US" sz="3000" i="0" dirty="0" err="1">
                <a:solidFill>
                  <a:schemeClr val="bg1"/>
                </a:solidFill>
              </a:rPr>
              <a:t>AssetExplorer</a:t>
            </a: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09550"/>
            <a:ext cx="6330169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22682" y="1528800"/>
            <a:ext cx="1794643" cy="403957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1000" b="1" dirty="0" err="1">
                <a:solidFill>
                  <a:srgbClr val="0070C0"/>
                </a:solidFill>
              </a:rPr>
              <a:t>Pre-defined</a:t>
            </a:r>
          </a:p>
          <a:p>
            <a:pPr algn="ctr">
              <a:defRPr lang="en-US" sz="1400" dirty="0"/>
            </a:pPr>
            <a:r>
              <a:rPr lang="en-US" sz="1000" b="1" dirty="0">
                <a:solidFill>
                  <a:srgbClr val="0070C0"/>
                </a:solidFill>
              </a:rPr>
              <a:t>reports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2682" y="2876550"/>
            <a:ext cx="1794643" cy="403957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1000" b="1" dirty="0">
                <a:solidFill>
                  <a:srgbClr val="0070C0"/>
                </a:solidFill>
              </a:rPr>
              <a:t>Customizable</a:t>
            </a:r>
          </a:p>
          <a:p>
            <a:pPr algn="ctr">
              <a:defRPr lang="en-US" sz="1400" dirty="0"/>
            </a:pPr>
            <a:r>
              <a:rPr lang="en-US" sz="1000" b="1" dirty="0">
                <a:solidFill>
                  <a:srgbClr val="0070C0"/>
                </a:solidFill>
              </a:rPr>
              <a:t>reports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69244" y="2952750"/>
            <a:ext cx="1098089" cy="557845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1000" b="1" dirty="0">
                <a:solidFill>
                  <a:srgbClr val="0070C0"/>
                </a:solidFill>
              </a:rPr>
              <a:t>Configure &amp;</a:t>
            </a:r>
          </a:p>
          <a:p>
            <a:pPr algn="ctr">
              <a:defRPr lang="en-US" sz="1400" dirty="0"/>
            </a:pPr>
            <a:r>
              <a:rPr lang="en-US" sz="1000" b="1" dirty="0">
                <a:solidFill>
                  <a:srgbClr val="0070C0"/>
                </a:solidFill>
              </a:rPr>
              <a:t>modify reports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62374" y="3352800"/>
            <a:ext cx="1311830" cy="71173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1000" dirty="0"/>
              <a:t>Report type, Choose desired data, Filter options,</a:t>
            </a:r>
          </a:p>
          <a:p>
            <a:pPr algn="ctr">
              <a:defRPr lang="en-US" sz="1400" dirty="0"/>
            </a:pPr>
            <a:r>
              <a:rPr lang="en-US" sz="1000" dirty="0"/>
              <a:t>Save reports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86476" y="4168187"/>
            <a:ext cx="666750" cy="403957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1000" b="1" dirty="0">
                <a:solidFill>
                  <a:srgbClr val="0070C0"/>
                </a:solidFill>
              </a:rPr>
              <a:t>Query</a:t>
            </a:r>
          </a:p>
          <a:p>
            <a:pPr algn="ctr">
              <a:defRPr lang="en-US" sz="1400" dirty="0"/>
            </a:pPr>
            <a:r>
              <a:rPr lang="en-US" sz="1000" b="1" dirty="0">
                <a:solidFill>
                  <a:srgbClr val="0070C0"/>
                </a:solidFill>
              </a:rPr>
              <a:t>reports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63090" y="2952750"/>
            <a:ext cx="853278" cy="403957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1000" b="1" dirty="0">
                <a:solidFill>
                  <a:srgbClr val="0070C0"/>
                </a:solidFill>
              </a:rPr>
              <a:t>Schedule</a:t>
            </a:r>
          </a:p>
          <a:p>
            <a:pPr algn="ctr">
              <a:defRPr lang="en-US" sz="1400" dirty="0"/>
            </a:pPr>
            <a:r>
              <a:rPr lang="en-US" sz="1000" b="1" dirty="0">
                <a:solidFill>
                  <a:srgbClr val="0070C0"/>
                </a:solidFill>
              </a:rPr>
              <a:t>reports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2279" y="3352800"/>
            <a:ext cx="823121" cy="403957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1000" dirty="0"/>
              <a:t>Knowledge</a:t>
            </a:r>
          </a:p>
          <a:p>
            <a:pPr algn="ctr">
              <a:defRPr lang="en-US" sz="1400" dirty="0"/>
            </a:pPr>
            <a:r>
              <a:rPr lang="en-US" sz="1000" dirty="0"/>
              <a:t>base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53226" y="2952730"/>
            <a:ext cx="2047246" cy="403957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1000" b="1" dirty="0">
                <a:solidFill>
                  <a:srgbClr val="0070C0"/>
                </a:solidFill>
              </a:rPr>
              <a:t>Generate &amp;</a:t>
            </a:r>
          </a:p>
          <a:p>
            <a:pPr algn="ctr">
              <a:defRPr lang="en-US" sz="1400" dirty="0"/>
            </a:pPr>
            <a:r>
              <a:rPr lang="en-US" sz="1000" b="1" dirty="0">
                <a:solidFill>
                  <a:srgbClr val="0070C0"/>
                </a:solidFill>
              </a:rPr>
              <a:t>share reports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09773" y="3352800"/>
            <a:ext cx="1566976" cy="511679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900" dirty="0"/>
              <a:t>Email as HTML,XLS,CSV and PDF | Customize dashboard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4175" y="424424"/>
            <a:ext cx="3300926" cy="342401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1600" i="0" dirty="0" err="1">
                <a:solidFill>
                  <a:srgbClr val="00B0F0"/>
                </a:solidFill>
              </a:rPr>
              <a:t>Reporting in Asset Explorer</a:t>
            </a: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6952" y="2057400"/>
            <a:ext cx="1483433" cy="650178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200" dirty="0">
                <a:solidFill>
                  <a:srgbClr val="0070C0"/>
                </a:solidFill>
              </a:rPr>
              <a:t>Keep tabs on your key service desk metrics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38144" y="2716910"/>
            <a:ext cx="1450105" cy="71173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 err="1"/>
              <a:t>Out-of-the-box </a:t>
            </a:r>
            <a:r>
              <a:rPr lang="en-US" sz="1000" dirty="0"/>
              <a:t>reports</a:t>
            </a:r>
            <a:r>
              <a:rPr lang="en-US" sz="1000" dirty="0" err="1"/>
              <a:t> </a:t>
            </a:r>
            <a:r>
              <a:rPr lang="en-US" sz="1000" dirty="0"/>
              <a:t>Live</a:t>
            </a:r>
            <a:r>
              <a:rPr lang="en-US" sz="1000" dirty="0" err="1"/>
              <a:t> </a:t>
            </a:r>
            <a:r>
              <a:rPr lang="en-US" sz="1000" dirty="0"/>
              <a:t>dashboards Custom</a:t>
            </a:r>
            <a:r>
              <a:rPr lang="en-US" sz="1000" dirty="0" err="1"/>
              <a:t> </a:t>
            </a:r>
            <a:r>
              <a:rPr lang="en-US" sz="1000" dirty="0"/>
              <a:t>dashboard</a:t>
            </a:r>
            <a:r>
              <a:rPr lang="en-US" sz="1000" dirty="0" err="1"/>
              <a:t> </a:t>
            </a:r>
            <a:r>
              <a:rPr lang="en-US" sz="1000" dirty="0"/>
              <a:t>widgets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60906" y="2057400"/>
            <a:ext cx="1961721" cy="650178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200" dirty="0">
                <a:solidFill>
                  <a:srgbClr val="0070C0"/>
                </a:solidFill>
              </a:rPr>
              <a:t>Mine information about your service desk from the available data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66869" y="2765336"/>
            <a:ext cx="1740170" cy="71173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/>
              <a:t>Custom reports (tabular, matrix, summary, and audit reports)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| </a:t>
            </a:r>
            <a:r>
              <a:rPr lang="en-US" sz="1000" dirty="0"/>
              <a:t>Query reports </a:t>
            </a:r>
            <a:r>
              <a:rPr lang="en-US" sz="1000" dirty="0">
                <a:solidFill>
                  <a:srgbClr val="A6A6A6"/>
                </a:solidFill>
              </a:rPr>
              <a:t>|</a:t>
            </a:r>
            <a:r>
              <a:rPr lang="en-US" sz="1000" dirty="0"/>
              <a:t> Custom CI reports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4339" y="2057400"/>
            <a:ext cx="1801625" cy="650178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200" dirty="0">
                <a:solidFill>
                  <a:srgbClr val="0070C0"/>
                </a:solidFill>
              </a:rPr>
              <a:t>Keep key stakeholders and </a:t>
            </a:r>
            <a:r>
              <a:rPr lang="en-US" sz="1200" dirty="0" err="1">
                <a:solidFill>
                  <a:srgbClr val="0070C0"/>
                </a:solidFill>
              </a:rPr>
              <a:t>CXOs</a:t>
            </a:r>
            <a:r>
              <a:rPr lang="en-US" sz="1200" dirty="0">
                <a:solidFill>
                  <a:srgbClr val="0070C0"/>
                </a:solidFill>
              </a:rPr>
              <a:t> informed periodically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88130" y="2714520"/>
            <a:ext cx="1378038" cy="1019510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/>
              <a:t>Scheduled reports</a:t>
            </a:r>
          </a:p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/>
              <a:t>Email reports automatically</a:t>
            </a:r>
          </a:p>
          <a:p>
            <a:pPr indent="0" algn="l">
              <a:lnSpc>
                <a:spcPct val="100000"/>
              </a:lnSpc>
              <a:buNone/>
              <a:defRPr lang="en-US" sz="1400" dirty="0"/>
            </a:pPr>
            <a:r>
              <a:rPr lang="en-US" sz="1000" dirty="0"/>
              <a:t>Export reports as HTML, PDF, XLS, and CSV files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1644643" y="2697860"/>
            <a:ext cx="1200150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891791" y="2712072"/>
            <a:ext cx="1514475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369748" y="2727236"/>
            <a:ext cx="1581150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25" y="2114550"/>
            <a:ext cx="477675" cy="4762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8355" y="2114550"/>
            <a:ext cx="476250" cy="4762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2894" y="2102510"/>
            <a:ext cx="476250" cy="4762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8600" y="4638675"/>
            <a:ext cx="1070251" cy="2857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190750" y="891635"/>
            <a:ext cx="4762500" cy="71173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2000" i="0" dirty="0">
                <a:solidFill>
                  <a:srgbClr val="00B0F0"/>
                </a:solidFill>
              </a:rPr>
              <a:t>Best</a:t>
            </a:r>
            <a:r>
              <a:rPr lang="en-US" sz="2000" i="0" dirty="0" err="1">
                <a:solidFill>
                  <a:srgbClr val="00B0F0"/>
                </a:solidFill>
              </a:rPr>
              <a:t> </a:t>
            </a:r>
            <a:r>
              <a:rPr lang="en-US" sz="2000" i="0" dirty="0">
                <a:solidFill>
                  <a:srgbClr val="00B0F0"/>
                </a:solidFill>
              </a:rPr>
              <a:t>practice</a:t>
            </a:r>
            <a:r>
              <a:rPr lang="en-US" sz="2000" i="0" dirty="0" err="1">
                <a:solidFill>
                  <a:srgbClr val="00B0F0"/>
                </a:solidFill>
              </a:rPr>
              <a:t> </a:t>
            </a:r>
            <a:r>
              <a:rPr lang="en-US" sz="2000" i="0" dirty="0">
                <a:solidFill>
                  <a:srgbClr val="00B0F0"/>
                </a:solidFill>
              </a:rPr>
              <a:t>reporting</a:t>
            </a:r>
          </a:p>
          <a:p>
            <a:pPr algn="ctr">
              <a:defRPr lang="en-US" sz="1400" dirty="0"/>
            </a:pPr>
            <a:r>
              <a:rPr lang="en-US" sz="2000" i="0" dirty="0">
                <a:solidFill>
                  <a:srgbClr val="00B0F0"/>
                </a:solidFill>
              </a:rPr>
              <a:t>in </a:t>
            </a:r>
            <a:r>
              <a:rPr lang="en-US" sz="2000" i="0" dirty="0" err="1">
                <a:solidFill>
                  <a:srgbClr val="00B0F0"/>
                </a:solidFill>
              </a:rPr>
              <a:t>AssetExplorer</a:t>
            </a: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E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8551" y="3244557"/>
            <a:ext cx="6566906" cy="557845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1400" dirty="0">
                <a:solidFill>
                  <a:srgbClr val="FFC000"/>
                </a:solidFill>
              </a:rPr>
              <a:t>‌sales@manageengine.com</a:t>
            </a:r>
            <a:r>
              <a:rPr lang="en-US" sz="1600" dirty="0">
                <a:solidFill>
                  <a:srgbClr val="FFC000"/>
                </a:solidFill>
              </a:rPr>
              <a:t/>
            </a:r>
            <a:br>
              <a:rPr lang="en-US" sz="1600" dirty="0">
                <a:solidFill>
                  <a:srgbClr val="FFC000"/>
                </a:solidFill>
              </a:rPr>
            </a:br>
            <a:endParaRPr lang="en-US" sz="1600" strike="noStrike" cap="small" dirty="0">
              <a:solidFill>
                <a:srgbClr val="FFC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5980" y="876300"/>
            <a:ext cx="3812031" cy="23717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88551" y="2939472"/>
            <a:ext cx="6566906" cy="588623"/>
          </a:xfrm>
          <a:prstGeom prst="rect">
            <a:avLst/>
          </a:prstGeom>
        </p:spPr>
        <p:txBody>
          <a:bodyPr vert="horz" lIns="95250" tIns="47625" rIns="95250" bIns="47625" rtlCol="0" anchor="t">
            <a:spAutoFit/>
          </a:bodyPr>
          <a:lstStyle/>
          <a:p>
            <a:pPr algn="ctr">
              <a:defRPr lang="en-US" sz="1400" dirty="0"/>
            </a:pPr>
            <a:r>
              <a:rPr lang="en-US" sz="1600" dirty="0">
                <a:solidFill>
                  <a:schemeClr val="bg1"/>
                </a:solidFill>
              </a:rPr>
              <a:t>‌www.assetexplorer.com</a:t>
            </a:r>
            <a:r>
              <a:rPr lang="en-US" sz="1600" dirty="0">
                <a:solidFill>
                  <a:schemeClr val="bg1"/>
                </a:solidFill>
              </a:rPr>
              <a:t/>
            </a:r>
            <a:br>
              <a:rPr lang="en-US" sz="1600" dirty="0">
                <a:solidFill>
                  <a:schemeClr val="bg1"/>
                </a:solidFill>
              </a:rPr>
            </a:br>
            <a:endParaRPr lang="en-US" sz="1600" strike="noStrike" cap="small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EBFONT2" val="Roboto-light"/>
  <p:tag name="WEBFONT1" val="Roboto-thin"/>
  <p:tag name="WEBFONT4" val="Roboto-medium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" val="threePicAndTx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" val="fourPi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4:0:0" val="5"/>
  <p:tag name="FONTWEIGHT:4:1:0" val="2"/>
  <p:tag name="FONTWEIGHT:6:0:0" val="5"/>
  <p:tag name="FONTWEIGHT:7:1:0" val="2"/>
  <p:tag name="FONTWEIGHT:7:0:0" val="5"/>
  <p:tag name="FONTWEIGHT:3:0:2" val="0"/>
  <p:tag name="FONTWEIGHT:3:0:0" val="0"/>
  <p:tag name="FONTWEIGHT:3:0:1" val="0"/>
  <p:tag name="FONTWEIGHT:5:0:0" val="5"/>
  <p:tag name="FONTWEIGHT:8:0:0" val="5"/>
  <p:tag name="FONTWEIGHT:5:0:1" val="2"/>
  <p:tag name="FONTWEIGHT:8:0:2" val="2"/>
  <p:tag name="FONTWEIGHT:8:0:1" val="5"/>
  <p:tag name="FONTWEIGHT:8:1:0" val="2"/>
  <p:tag name="FONTWEIGHT:6:0:2" val="2"/>
  <p:tag name="FONTWEIGHT:6:0:1" val="2"/>
  <p:tag name="FONTWEIGHT:2:0:0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3:0:0" val="5"/>
  <p:tag name="FONTWEIGHT:3:1:0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4:0:0" val="5"/>
  <p:tag name="FONTWEIGHT:4:0:1" val="5"/>
  <p:tag name="FONTWEIGHT:4:0:2" val="5"/>
  <p:tag name="FONTWEIGHT:4:0:3" val="5"/>
  <p:tag name="FONTWEIGHT:7:0:0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6:0:0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6:0:0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6:0:0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6:0:0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6:0:0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6:0:0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2:3:2" val="2"/>
  <p:tag name="FONTWEIGHT:2:3:3" val="2"/>
  <p:tag name="FONTWEIGHT:2:3:4" val="2"/>
  <p:tag name="FONTWEIGHT:2:7:0" val="2"/>
  <p:tag name="FONTWEIGHT:2:3:5" val="2"/>
  <p:tag name="FONTWEIGHT:2:7:1" val="2"/>
  <p:tag name="FONTWEIGHT:2:3:6" val="2"/>
  <p:tag name="FONTWEIGHT:2:7:2" val="2"/>
  <p:tag name="FONTWEIGHT:2:3:7" val="2"/>
  <p:tag name="FONTWEIGHT:2:7:3" val="2"/>
  <p:tag name="FONTWEIGHT:2:3:8" val="2"/>
  <p:tag name="FONTWEIGHT:2:7:4" val="2"/>
  <p:tag name="FONTWEIGHT:2:3:9" val="2"/>
  <p:tag name="FONTWEIGHT:2:7:5" val="2"/>
  <p:tag name="FONTWEIGHT:2:7:6" val="2"/>
  <p:tag name="FONTWEIGHT:2:7:7" val="2"/>
  <p:tag name="FONTWEIGHT:2:7:8" val="2"/>
  <p:tag name="FONTWEIGHT:2:7:9" val="2"/>
  <p:tag name="FONTWEIGHT:2:6:11" val="2"/>
  <p:tag name="FONTWEIGHT:2:6:10" val="2"/>
  <p:tag name="FONTWEIGHT:2:3:0" val="2"/>
  <p:tag name="FONTWEIGHT:2:3:1" val="2"/>
  <p:tag name="FONTWEIGHT:2:6:13" val="2"/>
  <p:tag name="FONTWEIGHT:2:6:12" val="2"/>
  <p:tag name="FONTWEIGHT:2:4:1" val="2"/>
  <p:tag name="FONTWEIGHT:2:4:2" val="2"/>
  <p:tag name="FONTWEIGHT:2:4:3" val="2"/>
  <p:tag name="FONTWEIGHT:2:4:4" val="2"/>
  <p:tag name="FONTWEIGHT:2:8:0" val="2"/>
  <p:tag name="FONTWEIGHT:2:4:5" val="2"/>
  <p:tag name="FONTWEIGHT:2:8:1" val="2"/>
  <p:tag name="FONTWEIGHT:2:4:6" val="2"/>
  <p:tag name="FONTWEIGHT:2:8:2" val="2"/>
  <p:tag name="FONTWEIGHT:2:4:7" val="2"/>
  <p:tag name="FONTWEIGHT:2:8:3" val="2"/>
  <p:tag name="FONTWEIGHT:2:4:8" val="2"/>
  <p:tag name="FONTWEIGHT:2:8:4" val="2"/>
  <p:tag name="FONTWEIGHT:2:8:5" val="2"/>
  <p:tag name="FONTWEIGHT:2:8:6" val="2"/>
  <p:tag name="FONTWEIGHT:2:8:7" val="2"/>
  <p:tag name="FONTWEIGHT:2:8:8" val="2"/>
  <p:tag name="FONTWEIGHT:2:8:9" val="2"/>
  <p:tag name="FONTWEIGHT:2:8:10" val="2"/>
  <p:tag name="FONTWEIGHT:2:8:11" val="2"/>
  <p:tag name="FONTWEIGHT:2:0:0" val="2"/>
  <p:tag name="FONTWEIGHT:2:0:1" val="2"/>
  <p:tag name="FONTWEIGHT:2:0:2" val="2"/>
  <p:tag name="FONTWEIGHT:2:0:3" val="2"/>
  <p:tag name="FONTWEIGHT:2:0:4" val="2"/>
  <p:tag name="FONTWEIGHT:2:4:0" val="2"/>
  <p:tag name="FONTWEIGHT:2:1:4" val="2"/>
  <p:tag name="FONTWEIGHT:2:5:0" val="2"/>
  <p:tag name="FONTWEIGHT:2:1:5" val="2"/>
  <p:tag name="FONTWEIGHT:2:5:1" val="2"/>
  <p:tag name="FONTWEIGHT:2:5:2" val="2"/>
  <p:tag name="FONTWEIGHT:2:5:3" val="2"/>
  <p:tag name="FONTWEIGHT:2:5:4" val="2"/>
  <p:tag name="FONTWEIGHT:2:9:0" val="2"/>
  <p:tag name="FONTWEIGHT:2:5:5" val="2"/>
  <p:tag name="FONTWEIGHT:2:9:1" val="2"/>
  <p:tag name="FONTWEIGHT:2:5:6" val="2"/>
  <p:tag name="FONTWEIGHT:2:9:2" val="2"/>
  <p:tag name="FONTWEIGHT:6:0:0" val="2"/>
  <p:tag name="FONTWEIGHT:2:5:7" val="2"/>
  <p:tag name="FONTWEIGHT:2:9:3" val="2"/>
  <p:tag name="FONTWEIGHT:2:5:8" val="2"/>
  <p:tag name="FONTWEIGHT:2:9:4" val="2"/>
  <p:tag name="FONTWEIGHT:2:9:5" val="2"/>
  <p:tag name="FONTWEIGHT:2:9:6" val="2"/>
  <p:tag name="FONTWEIGHT:2:9:7" val="2"/>
  <p:tag name="FONTWEIGHT:2:9:8" val="2"/>
  <p:tag name="FONTWEIGHT:2:9:9" val="2"/>
  <p:tag name="FONTWEIGHT:6:0:2" val="2"/>
  <p:tag name="FONTWEIGHT:6:0:1" val="2"/>
  <p:tag name="FONTWEIGHT:6:0:4" val="2"/>
  <p:tag name="FONTWEIGHT:6:0:3" val="2"/>
  <p:tag name="FONTWEIGHT:2:1:0" val="2"/>
  <p:tag name="FONTWEIGHT:6:0:6" val="2"/>
  <p:tag name="FONTWEIGHT:2:1:1" val="2"/>
  <p:tag name="FONTWEIGHT:6:0:5" val="2"/>
  <p:tag name="FONTWEIGHT:2:1:2" val="2"/>
  <p:tag name="FONTWEIGHT:2:1:3" val="2"/>
  <p:tag name="FONTWEIGHT:6:0:7" val="2"/>
  <p:tag name="FONTWEIGHT:2:2:12" val="2"/>
  <p:tag name="FONTWEIGHT:2:2:10" val="2"/>
  <p:tag name="FONTWEIGHT:2:2:11" val="2"/>
  <p:tag name="FONTWEIGHT:2:2:3" val="2"/>
  <p:tag name="FONTWEIGHT:2:2:4" val="2"/>
  <p:tag name="FONTWEIGHT:2:6:0" val="2"/>
  <p:tag name="FONTWEIGHT:2:2:5" val="2"/>
  <p:tag name="FONTWEIGHT:2:6:1" val="2"/>
  <p:tag name="FONTWEIGHT:2:2:6" val="2"/>
  <p:tag name="FONTWEIGHT:2:6:2" val="2"/>
  <p:tag name="FONTWEIGHT:2:2:7" val="2"/>
  <p:tag name="FONTWEIGHT:2:6:3" val="2"/>
  <p:tag name="FONTWEIGHT:2:2:8" val="2"/>
  <p:tag name="FONTWEIGHT:2:6:4" val="2"/>
  <p:tag name="FONTWEIGHT:2:2:9" val="2"/>
  <p:tag name="FONTWEIGHT:2:6:5" val="2"/>
  <p:tag name="FONTWEIGHT:2:6:6" val="2"/>
  <p:tag name="FONTWEIGHT:2:6:7" val="2"/>
  <p:tag name="FONTWEIGHT:2:6:8" val="2"/>
  <p:tag name="FONTWEIGHT:2:6:9" val="2"/>
  <p:tag name="FONTWEIGHT:2:2:0" val="2"/>
  <p:tag name="FONTWEIGHT:2:2:1" val="2"/>
  <p:tag name="FONTWEIGHT:2:2:2" val="2"/>
  <p:tag name="FONTWEIGHT:2:7:10" val="2"/>
  <p:tag name="FONTWEIGHT:2:7:11" val="2"/>
  <p:tag name="FONTWEIGHT:2:7:12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6:0:0" val="0"/>
  <p:tag name="FONTWEIGHT:23:0:0" val="0"/>
  <p:tag name="FONTWEIGHT:10:0:0" val="0"/>
  <p:tag name="FONTWEIGHT:15:0:0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5:0:0" val="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14:0:0" val="5"/>
  <p:tag name="FONTWEIGHT:14:0:1" val="5"/>
  <p:tag name="FONTWEIGHT:14:0:2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4:0:0" val="5"/>
  <p:tag name="FONTWEIGHT:10:0:2" val="5"/>
  <p:tag name="FONTWEIGHT:10:0:1" val="5"/>
  <p:tag name="FONTWEIGHT:10:0:0" val="5"/>
  <p:tag name="FONTWEIGHT:2:0:0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4:0:0" val="5"/>
  <p:tag name="FONTWEIGHT:10:0:0" val="5"/>
  <p:tag name="FONTWEIGHT:2:0:0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4:0:0" val="5"/>
  <p:tag name="FONTWEIGHT:10:0:1" val="5"/>
  <p:tag name="FONTWEIGHT:10:0:0" val="5"/>
  <p:tag name="FONTWEIGHT:2:0:0" val="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5:0:0" val="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12:0:2" val="5"/>
  <p:tag name="FONTWEIGHT:12:0:1" val="5"/>
  <p:tag name="FONTWEIGHT:12:0:0" val="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4:0:0" val="5"/>
  <p:tag name="FONTWEIGHT:6:0:0" val="5"/>
  <p:tag name="FONTWEIGHT:6:0:2" val="5"/>
  <p:tag name="FONTWEIGHT:6:0:1" val="5"/>
  <p:tag name="FONTWEIGHT:2:0:0" val="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3:0:0" val="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hitepaper">
  <a:themeElements>
    <a:clrScheme name="Whitepaper">
      <a:dk1>
        <a:srgbClr val="000000"/>
      </a:dk1>
      <a:lt1>
        <a:srgbClr val="FFFFFF"/>
      </a:lt1>
      <a:dk2>
        <a:srgbClr val="171C23"/>
      </a:dk2>
      <a:lt2>
        <a:srgbClr val="F7FCFC"/>
      </a:lt2>
      <a:accent1>
        <a:srgbClr val="42C3C9"/>
      </a:accent1>
      <a:accent2>
        <a:srgbClr val="FFC94A"/>
      </a:accent2>
      <a:accent3>
        <a:srgbClr val="F2494B"/>
      </a:accent3>
      <a:accent4>
        <a:srgbClr val="FF7B43"/>
      </a:accent4>
      <a:accent5>
        <a:srgbClr val="775E9E"/>
      </a:accent5>
      <a:accent6>
        <a:srgbClr val="C1408A"/>
      </a:accent6>
      <a:hlink>
        <a:srgbClr val="2D83D8"/>
      </a:hlink>
      <a:folHlink>
        <a:srgbClr val="C1408A"/>
      </a:folHlink>
    </a:clrScheme>
    <a:fontScheme name="Treasury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Whitepap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>
          <a:noFill/>
          <a:prstDash val="solid"/>
        </a:ln>
        <a:ln w="25400" cap="flat">
          <a:solidFill>
            <a:schemeClr val="phClr"/>
          </a:solidFill>
          <a:prstDash val="solid"/>
        </a:ln>
        <a:ln w="38100" cap="flat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 dpi="0" rotWithShape="1">
          <a:blip xmlns:r="http://schemas.openxmlformats.org/officeDocument/2006/relationships" r:embed="rId1">
            <a:duotone>
              <a:schemeClr val="phClr">
                <a:shade val="10000"/>
                <a:satMod val="400000"/>
              </a:schemeClr>
              <a:schemeClr val="phClr">
                <a:tint val="90000"/>
                <a:satMod val="200000"/>
              </a:schemeClr>
            </a:duotone>
          </a:blip>
          <a:tile tx="0" ty="0" sx="100000" sy="100000" algn="tl"/>
        </a:blip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6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vert="horz" rtlCol="0" anchor="ctr"/>
      <a:lstStyle>
        <a:lvl1pPr algn="ctr"/>
      </a:lstStyle>
      <a:style>
        <a:lnRef idx="0">
          <a:scrgbClr r="0" g="0" b="0"/>
        </a:lnRef>
        <a:fillRef idx="1">
          <a:schemeClr val="accent1"/>
        </a:fillRef>
        <a:effectRef idx="0">
          <a:schemeClr val="accent1"/>
        </a:effectRef>
        <a:fontRef idx="none"/>
      </a:style>
    </a:spDef>
    <a:lnDef>
      <a:spPr>
        <a:ln w="19050" cap="flat">
          <a:solidFill>
            <a:schemeClr val="accent1">
              <a:lumMod val="75000"/>
            </a:schemeClr>
          </a:solidFill>
          <a:prstDash val="solid"/>
          <a:round/>
        </a:ln>
      </a:spPr>
      <a:bodyPr vert="horz" rtlCol="0" anchor="ctr"/>
      <a:lstStyle>
        <a:lvl1pPr algn="ctr"/>
      </a:lstStyle>
    </a:lnDef>
  </a:objectDefaults>
  <a:extraClrSchemeLst/>
</a:theme>
</file>

<file path=ppt/theme/theme2.xml><?xml version="1.0" encoding="utf-8"?>
<a:theme xmlns:a="http://schemas.openxmlformats.org/drawingml/2006/main" name="Whitepaper">
  <a:themeElements>
    <a:clrScheme name="Whitepaper">
      <a:dk1>
        <a:srgbClr val="000000"/>
      </a:dk1>
      <a:lt1>
        <a:srgbClr val="FFFFFF"/>
      </a:lt1>
      <a:dk2>
        <a:srgbClr val="171C23"/>
      </a:dk2>
      <a:lt2>
        <a:srgbClr val="F7FCFC"/>
      </a:lt2>
      <a:accent1>
        <a:srgbClr val="42C3C9"/>
      </a:accent1>
      <a:accent2>
        <a:srgbClr val="FFC94A"/>
      </a:accent2>
      <a:accent3>
        <a:srgbClr val="F2494B"/>
      </a:accent3>
      <a:accent4>
        <a:srgbClr val="FF7B43"/>
      </a:accent4>
      <a:accent5>
        <a:srgbClr val="775E9E"/>
      </a:accent5>
      <a:accent6>
        <a:srgbClr val="C1408A"/>
      </a:accent6>
      <a:hlink>
        <a:srgbClr val="2D83D8"/>
      </a:hlink>
      <a:folHlink>
        <a:srgbClr val="C1408A"/>
      </a:folHlink>
    </a:clrScheme>
    <a:fontScheme name="Treasury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Whitepap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>
          <a:noFill/>
          <a:prstDash val="solid"/>
        </a:ln>
        <a:ln w="25400" cap="flat">
          <a:solidFill>
            <a:schemeClr val="phClr"/>
          </a:solidFill>
          <a:prstDash val="solid"/>
        </a:ln>
        <a:ln w="38100" cap="flat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 dpi="0" rotWithShape="1">
          <a:blip xmlns:r="http://schemas.openxmlformats.org/officeDocument/2006/relationships" r:embed="rId1">
            <a:duotone>
              <a:schemeClr val="phClr">
                <a:shade val="10000"/>
                <a:satMod val="400000"/>
              </a:schemeClr>
              <a:schemeClr val="phClr">
                <a:tint val="90000"/>
                <a:satMod val="200000"/>
              </a:schemeClr>
            </a:duotone>
          </a:blip>
          <a:tile tx="0" ty="0" sx="100000" sy="100000" algn="tl"/>
        </a:blip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6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vert="horz" rtlCol="0" anchor="ctr"/>
      <a:lstStyle>
        <a:lvl1pPr algn="ctr"/>
      </a:lstStyle>
      <a:style>
        <a:lnRef idx="0">
          <a:scrgbClr r="0" g="0" b="0"/>
        </a:lnRef>
        <a:fillRef idx="1">
          <a:schemeClr val="accent1"/>
        </a:fillRef>
        <a:effectRef idx="0">
          <a:schemeClr val="accent1"/>
        </a:effectRef>
        <a:fontRef idx="none"/>
      </a:style>
    </a:spDef>
    <a:lnDef>
      <a:spPr>
        <a:ln w="19050" cap="flat">
          <a:solidFill>
            <a:schemeClr val="accent1">
              <a:lumMod val="75000"/>
            </a:schemeClr>
          </a:solidFill>
          <a:prstDash val="solid"/>
          <a:round/>
        </a:ln>
      </a:spPr>
      <a:bodyPr vert="horz" rtlCol="0" anchor="ctr"/>
      <a:lstStyle>
        <a:lvl1pPr algn="ctr"/>
      </a:lst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550</Words>
  <Application>Microsoft Macintosh PowerPoint</Application>
  <PresentationFormat>On-screen Show (16:9)</PresentationFormat>
  <Paragraphs>179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Helvetica</vt:lpstr>
      <vt:lpstr>Arial</vt:lpstr>
      <vt:lpstr>Roboto-medium</vt:lpstr>
      <vt:lpstr>Roboto</vt:lpstr>
      <vt:lpstr>Whitepaper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Company</Company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Ashwin Ram R</dc:creator>
  <cp:lastModifiedBy>Microsoft Office User</cp:lastModifiedBy>
  <cp:revision>6</cp:revision>
  <dcterms:created xsi:type="dcterms:W3CDTF">2019-08-28T23:44:14Z</dcterms:created>
  <dcterms:modified xsi:type="dcterms:W3CDTF">2019-12-12T07:06:31Z</dcterms:modified>
</cp:coreProperties>
</file>