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3.12-->
<p:presentation xmlns:r="http://schemas.openxmlformats.org/officeDocument/2006/relationships" xmlns:a="http://schemas.openxmlformats.org/drawingml/2006/main" xmlns:p="http://schemas.openxmlformats.org/presentationml/2006/main" embedTrueTypeFonts="1"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9144000" cy="5143500"/>
  <p:embeddedFontLst>
    <p:embeddedFont>
      <p:font typeface="Ubuntu"/>
      <p:bold r:id="rId49"/>
    </p:embeddedFont>
    <p:embeddedFont>
      <p:font typeface="Montserrat-light"/>
      <p:regular r:id="rId50"/>
    </p:embeddedFont>
    <p:embeddedFont>
      <p:font typeface="Roboto"/>
      <p:regular r:id="rId51"/>
    </p:embeddedFont>
    <p:embeddedFont>
      <p:font typeface="Montserrat"/>
      <p:regular r:id="rId52"/>
      <p:bold r:id="rId53"/>
    </p:embeddedFont>
    <p:embeddedFont>
      <p:font typeface="Source Sans Pro-demi_bold"/>
      <p:regular r:id="rId54"/>
    </p:embeddedFont>
    <p:embeddedFont>
      <p:font typeface="Oswald"/>
      <p:regular r:id="rId55"/>
    </p:embeddedFont>
    <p:embeddedFont>
      <p:font typeface="Droid Sans"/>
      <p:bold r:id="rId56"/>
    </p:embeddedFont>
    <p:embeddedFont>
      <p:font typeface="Source Sans Pro"/>
      <p:regular r:id="rId57"/>
      <p:bold r:id="rId58"/>
    </p:embeddedFont>
    <p:embeddedFont>
      <p:font typeface="Open Sans"/>
      <p:regular r:id="rId59"/>
      <p:bold r:id="rId60"/>
    </p:embeddedFont>
  </p:embeddedFontLst>
  <p:custDataLst>
    <p:tags r:id="rId48"/>
  </p:custDataLst>
  <p:defaultTextStyle>
    <a:defPPr>
      <a:defRPr lang="en-US"/>
    </a:defPPr>
    <a:lvl1pPr marL="0" lvl="0" algn="l" rtl="0">
      <a:defRPr lang="en-US" sz="1800">
        <a:solidFill>
          <a:schemeClr val="tx1"/>
        </a:solidFill>
        <a:latin typeface="+mn-lt"/>
      </a:defRPr>
    </a:lvl1pPr>
    <a:lvl2pPr marL="457200" lvl="1" algn="l" rtl="0">
      <a:defRPr lang="en-US" sz="1800">
        <a:solidFill>
          <a:schemeClr val="tx1"/>
        </a:solidFill>
        <a:latin typeface="+mn-lt"/>
      </a:defRPr>
    </a:lvl2pPr>
    <a:lvl3pPr marL="914400" lvl="2" algn="l" rtl="0">
      <a:defRPr lang="en-US" sz="1800">
        <a:solidFill>
          <a:schemeClr val="tx1"/>
        </a:solidFill>
        <a:latin typeface="+mn-lt"/>
      </a:defRPr>
    </a:lvl3pPr>
    <a:lvl4pPr marL="1371600" lvl="3" algn="l" rtl="0">
      <a:defRPr lang="en-US" sz="1800">
        <a:solidFill>
          <a:schemeClr val="tx1"/>
        </a:solidFill>
        <a:latin typeface="+mn-lt"/>
      </a:defRPr>
    </a:lvl4pPr>
    <a:lvl5pPr marL="1828800" lvl="4" algn="l" rtl="0">
      <a:defRPr lang="en-US" sz="1800">
        <a:solidFill>
          <a:schemeClr val="tx1"/>
        </a:solidFill>
        <a:latin typeface="+mn-lt"/>
      </a:defRPr>
    </a:lvl5pPr>
    <a:lvl6pPr marL="2286000" lvl="5" algn="l" rtl="0">
      <a:defRPr lang="en-US" sz="1800">
        <a:solidFill>
          <a:schemeClr val="tx1"/>
        </a:solidFill>
        <a:latin typeface="+mn-lt"/>
      </a:defRPr>
    </a:lvl6pPr>
    <a:lvl7pPr marL="2743200" lvl="6" algn="l" rtl="0">
      <a:defRPr lang="en-US" sz="1800">
        <a:solidFill>
          <a:schemeClr val="tx1"/>
        </a:solidFill>
        <a:latin typeface="+mn-lt"/>
      </a:defRPr>
    </a:lvl7pPr>
    <a:lvl8pPr marL="3200400" lvl="7" algn="l" rtl="0">
      <a:defRPr lang="en-US" sz="1800">
        <a:solidFill>
          <a:schemeClr val="tx1"/>
        </a:solidFill>
        <a:latin typeface="+mn-lt"/>
      </a:defRPr>
    </a:lvl8pPr>
    <a:lvl9pPr marL="3657600" lvl="8" algn="l" rtl="0">
      <a:defRPr lang="en-US" sz="1800">
        <a:solidFill>
          <a:schemeClr val="tx1"/>
        </a:solidFill>
        <a:latin typeface="+mn-lt"/>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loop="1" showNarration="1">
    <p:present/>
    <p:sldAll/>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3" d="100"/>
          <a:sy n="73" d="100"/>
        </p:scale>
        <p:origin x="-1110" y="-102"/>
      </p:cViewPr>
      <p:guideLst>
        <p:guide orient="horz" pos="2160"/>
        <p:guide pos="2880"/>
      </p:guideLst>
    </p:cSldViewPr>
  </p:slideViewPr>
  <p:notesTextViewPr>
    <p:cViewPr>
      <p:scale>
        <a:sx d="100" n="100"/>
        <a:sy d="100" n="100"/>
      </p:scale>
      <p:origin x="0" y="0"/>
    </p:cViewPr>
  </p:notesTextViewPr>
  <p:notesViewPr>
    <p:cSldViewPr>
      <p:cViewPr>
        <p:scale>
          <a:sx n="1" d="100"/>
          <a:sy n="1" d="100"/>
        </p:scale>
        <p:origin x="0" y="0"/>
      </p:cViewPr>
    </p:cSldViewPr>
  </p:notesViewPr>
  <p:gridSpacing cx="78028800" cy="780288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tags" Target="tags/tag18.xml" /><Relationship Id="rId49" Type="http://schemas.openxmlformats.org/officeDocument/2006/relationships/font" Target="fonts/font1.fntdata" /><Relationship Id="rId5" Type="http://schemas.openxmlformats.org/officeDocument/2006/relationships/slide" Target="slides/slide3.xml" /><Relationship Id="rId50" Type="http://schemas.openxmlformats.org/officeDocument/2006/relationships/font" Target="fonts/font2.fntdata" /><Relationship Id="rId51" Type="http://schemas.openxmlformats.org/officeDocument/2006/relationships/font" Target="fonts/font3.fntdata" /><Relationship Id="rId52" Type="http://schemas.openxmlformats.org/officeDocument/2006/relationships/font" Target="fonts/font4.fntdata" /><Relationship Id="rId53" Type="http://schemas.openxmlformats.org/officeDocument/2006/relationships/font" Target="fonts/font5.fntdata" /><Relationship Id="rId54" Type="http://schemas.openxmlformats.org/officeDocument/2006/relationships/font" Target="fonts/font6.fntdata" /><Relationship Id="rId55" Type="http://schemas.openxmlformats.org/officeDocument/2006/relationships/font" Target="fonts/font7.fntdata" /><Relationship Id="rId56" Type="http://schemas.openxmlformats.org/officeDocument/2006/relationships/font" Target="fonts/font8.fntdata" /><Relationship Id="rId57" Type="http://schemas.openxmlformats.org/officeDocument/2006/relationships/font" Target="fonts/font9.fntdata" /><Relationship Id="rId58" Type="http://schemas.openxmlformats.org/officeDocument/2006/relationships/font" Target="fonts/font10.fntdata" /><Relationship Id="rId59" Type="http://schemas.openxmlformats.org/officeDocument/2006/relationships/font" Target="fonts/font11.fntdata" /><Relationship Id="rId6" Type="http://schemas.openxmlformats.org/officeDocument/2006/relationships/slide" Target="slides/slide4.xml" /><Relationship Id="rId60" Type="http://schemas.openxmlformats.org/officeDocument/2006/relationships/font" Target="fonts/font12.fntdata"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heme" Target="theme/theme1.xml" /><Relationship Id="rId64" Type="http://schemas.openxmlformats.org/officeDocument/2006/relationships/tableStyles" Target="tableStyles.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65459-4C01-9248-BDAA-F28591FAF6F5}" type="datetimeFigureOut">
              <a:rPr lang="en-US" smtClean="0"/>
              <a:t>4/4/17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327042-6B61-B148-8485-8BBBFAA13D24}" type="slidenum">
              <a:rPr lang="en-US" smtClean="0"/>
              <a:t>‹#›</a:t>
            </a:fld>
            <a:endParaRPr lang="en-US"/>
          </a:p>
        </p:txBody>
      </p:sp>
    </p:spTree>
    <p:extLst>
      <p:ext uri="{BB962C8B-B14F-4D97-AF65-F5344CB8AC3E}">
        <p14:creationId val="1080321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Agentless, Editions, Supported database backend.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It is a minute after midnight and the site goes live. Soon after, users complain of several problems. The site is not reachable due to increased traffic. Even if the site is reachable for some people, the landing page appears to be slow. Customers who click on Mobiles and Tablets category leads to HTTP 500 internal server error. Some pages lead to a HTTP 502 bad gateway error. Whatever happened to the Electronics page!! This was nothing short of a disaster..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Agentless, Editions, Supported database backend.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Agentless, Editions, Supported database backend.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GroupsRule EngineCommon configuration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The APM Insight is an agent-based monitoring tool. The remote agent needs to be deployed in the Machine where the Application Server is running. This agent performs the task of data collection; acquisition and transmission. The agent residing in the Application Server uses byte code instrumentation method to collect the data from the application and sends it to the Applications Manager at a fixed time intervals.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So by now you would be more interested on configuring the key business transaction to monitor the entire performance of the Application effectively. In this slide we shall see on configuring the key Transactions of your business operation. There could be an high-volume of activities made in the Application. All the transactions would be captured, among which you can select the key-transactions that you want to monitor in it and set threshold based on the response time of the transaction.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So by now you would be more interested on configuring the key business transaction to monitor the entire performance of the Application effectively. In this slide we shall see on configuring the key Transactions of your business operation. There could be an high-volume of activities made in the Application. All the transactions would be captured, among which you can select the key-transactions that you want to monitor in it and set threshold based on the response time of the transaction.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So by now you would be more interested on configuring the key business transaction to monitor the entire performance of the Application effectively. In this slide we shall see on configuring the key Transactions of your business operation. There could be an high-volume of activities made in the Application. All the transactions would be captured, among which you can select the key-transactions that you want to monitor in it and set threshold based on the response time of the transaction.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Map View: Provides the way of analyzing the topological view of the application and along with its instances are represented in the central node.Now let's look at how all these can be achieved in the APMInsight Monitor and discuss on generating the Reports and Configure Alarms for the performance metrics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GroupsRule EngineCommon configuration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It is a minute after midnight and the site goes live. Soon after, users complain of several problems. The site is not reachable due to increased traffic. Even if the site is reachable for some people, the landing page appears to be slow. Customers who click on Mobiles and Tablets category leads to HTTP 500 internal server error. Some pages lead to a HTTP 502 bad gateway error. Whatever happened to the Electronics page!! This was nothing short of a disaster..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It is a minute after midnight and the site goes live. Soon after, users complain of several problems. The site is not reachable due to increased traffic. Even if the site is reachable for some people, the landing page appears to be slow. Customers who click on Mobiles and Tablets category leads to HTTP 500 internal server error. Some pages lead to a HTTP 502 bad gateway error. Whatever happened to the Electronics page!! This was nothing short of a disaster..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GroupsRule EngineCommon configuration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GroupsRule EngineCommon configuration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It is a minute after midnight and the site goes live. Soon after, users complain of several problems. The site is not reachable due to increased traffic. Even if the site is reachable for some people, the landing page appears to be slow. Customers who click on Mobiles and Tablets category leads to HTTP 500 internal server error. Some pages lead to a HTTP 502 bad gateway error. Whatever happened to the Electronics page!! This was nothing short of a disaster..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It is a minute after midnight and the site goes live. Soon after, users complain of several problems. The site is not reachable due to increased traffic. Even if the site is reachable for some people, the landing page appears to be slow. Customers who click on Mobiles and Tablets category leads to HTTP 500 internal server error. Some pages lead to a HTTP 502 bad gateway error. Whatever happened to the Electronics page!! This was nothing short of a disaster..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hape1"/>
          <p:cNvSpPr>
            <a:spLocks noGrp="1" noChangeArrowheads="1"/>
          </p:cNvSpPr>
          <p:nvPr>
            <p:ph type="body" idx="1"/>
          </p:nvPr>
        </p:nvSpPr>
        <p:spPr>
          <a:noFill/>
        </p:spPr>
        <p:txBody>
          <a:bodyPr rtlCol="0"/>
          <a:lstStyle/>
          <a:p>
            <a:r>
              <a:rPr lang="en-US"/>
              <a:t>It is a minute after midnight and the site goes live. Soon after, users complain of several problems. The site is not reachable due to increased traffic. Even if the site is reachable for some people, the landing page appears to be slow. Customers who click on Mobiles and Tablets category leads to HTTP 500 internal server error. Some pages lead to a HTTP 502 bad gateway error. Whatever happened to the Electronics page!! This was nothing short of a disaster..</a:t>
            </a: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4.png"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5.pn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6.png" /><Relationship Id="rId2" Type="http://schemas.openxmlformats.org/officeDocument/2006/relationships/image" Target="../media/image7.png" /><Relationship Id="rId3"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8.png" /><Relationship Id="rId2" Type="http://schemas.openxmlformats.org/officeDocument/2006/relationships/image" Target="../media/image9.png" /><Relationship Id="rId3"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image" Target="../media/image10.png" /><Relationship Id="rId2" Type="http://schemas.openxmlformats.org/officeDocument/2006/relationships/image" Target="../media/image11.png" /><Relationship Id="rId3"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image" Target="../media/image12.png" /><Relationship Id="rId2" Type="http://schemas.openxmlformats.org/officeDocument/2006/relationships/image" Target="../media/image13.png" /><Relationship Id="rId3"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image" Target="../media/image14.png" /><Relationship Id="rId2" Type="http://schemas.openxmlformats.org/officeDocument/2006/relationships/image" Target="../media/image15.png" /><Relationship Id="rId3"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16.png" /><Relationship Id="rId2" Type="http://schemas.openxmlformats.org/officeDocument/2006/relationships/image" Target="../media/image17.png" /><Relationship Id="rId3" Type="http://schemas.openxmlformats.org/officeDocument/2006/relationships/tags" Target="../tags/tag1.xml" /><Relationship Id="rId4"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image" Target="../media/image18.png" /><Relationship Id="rId2" Type="http://schemas.openxmlformats.org/officeDocument/2006/relationships/image" Target="../media/image19.png" /><Relationship Id="rId3"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20.png" /><Relationship Id="rId2"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1.png" /><Relationship Id="rId2" Type="http://schemas.openxmlformats.org/officeDocument/2006/relationships/image" Target="../media/image22.png" /><Relationship Id="rId3"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Slide">
    <p:spTree>
      <p:nvGrpSpPr>
        <p:cNvPr id="1" name=""/>
        <p:cNvGrpSpPr/>
        <p:nvPr/>
      </p:nvGrpSpPr>
      <p:grpSpPr>
        <a:xfrm>
          <a:off x="0" y="0"/>
          <a:ext cx="0" cy="0"/>
        </a:xfrm>
      </p:grpSpPr>
      <p:sp>
        <p:nvSpPr>
          <p:cNvPr id="2" name="">
            <a:extLst>
              <a:ext uri="{3778C6A7-B80D-4C8D-928E-A30715D186D7}">
                <a16:creationId xmlns:a16="http://schemas.microsoft.com/office/drawing/2010/main" id="{1C42F5EB-ACA3-4841-A59E-A030F923BBB1}"/>
              </a:ext>
            </a:extLst>
          </p:cNvPr>
          <p:cNvSpPr/>
          <p:nvPr userDrawn="1"/>
        </p:nvSpPr>
        <p:spPr>
          <a:xfrm>
            <a:off x="0" y="0"/>
            <a:ext cx="9149534" cy="5150100"/>
          </a:xfrm>
          <a:prstGeom prst="rect">
            <a:avLst/>
          </a:prstGeom>
          <a:solidFill>
            <a:srgbClr val="004C86"/>
          </a:solidFill>
          <a:ln w="9525" cap="flat">
            <a:solidFill>
              <a:srgbClr val="00144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3" name="Title 1">
            <a:extLst>
              <a:ext uri="{B249BDCA-9264-4036-8547-81B8604C643D}">
                <a16:creationId xmlns:a16="http://schemas.microsoft.com/office/drawing/2010/main" id="{177A55D1-D28F-4E01-BDAF-4F00018EE96B}"/>
              </a:ext>
            </a:extLst>
          </p:cNvPr>
          <p:cNvSpPr>
            <a:spLocks noGrp="1"/>
          </p:cNvSpPr>
          <p:nvPr>
            <p:ph type="title" idx="10"/>
          </p:nvPr>
        </p:nvSpPr>
        <p:spPr>
          <a:xfrm>
            <a:off x="647700" y="1382001"/>
            <a:ext cx="6436176" cy="531304"/>
          </a:xfrm>
          <a:prstGeom prst="rect">
            <a:avLst/>
          </a:prstGeom>
        </p:spPr>
        <p:txBody>
          <a:bodyPr vert="horz" rtlCol="0" anchor="b"/>
          <a:lstStyle>
            <a:lvl1pPr lvl="0" algn="l">
              <a:defRPr lang="en-US" sz="2800">
                <a:solidFill>
                  <a:schemeClr val="bg1"/>
                </a:solidFill>
              </a:defRPr>
            </a:lvl1pPr>
          </a:lstStyle>
          <a:p>
            <a:r>
              <a:rPr lang="en-US"/>
              <a:t>Click to edit Master title style</a:t>
            </a:r>
            <a:endParaRPr lang="en-US"/>
          </a:p>
        </p:txBody>
      </p:sp>
      <p:sp>
        <p:nvSpPr>
          <p:cNvPr id="4" name="Subtitle 2">
            <a:extLst>
              <a:ext uri="{5D13D4B4-2E42-4763-94AE-125C5072CF82}">
                <a16:creationId xmlns:a16="http://schemas.microsoft.com/office/drawing/2010/main" id="{0FF2DD28-B4F4-4E0F-87ED-727C844B659C}"/>
              </a:ext>
            </a:extLst>
          </p:cNvPr>
          <p:cNvSpPr>
            <a:spLocks noGrp="1"/>
          </p:cNvSpPr>
          <p:nvPr>
            <p:ph type="subTitle" idx="11"/>
          </p:nvPr>
        </p:nvSpPr>
        <p:spPr>
          <a:xfrm>
            <a:off x="647700" y="1956005"/>
            <a:ext cx="6436178" cy="494945"/>
          </a:xfrm>
          <a:prstGeom prst="rect">
            <a:avLst/>
          </a:prstGeom>
        </p:spPr>
        <p:txBody>
          <a:bodyPr vert="horz" lIns="91440" rtlCol="0" anchor="t">
            <a:noAutofit/>
          </a:bodyPr>
          <a:lstStyle>
            <a:lvl1pPr marL="0" lvl="0" indent="0" algn="l">
              <a:lnSpc>
                <a:spcPct val="100000"/>
              </a:lnSpc>
              <a:spcBef>
                <a:spcPct val="0"/>
              </a:spcBef>
              <a:buNone/>
              <a:defRPr lang="en-US" sz="1400" i="0" baseline="0">
                <a:solidFill>
                  <a:schemeClr val="bg1"/>
                </a:solidFill>
                <a:latin typeface="+mn-lt"/>
              </a:defRPr>
            </a:lvl1pPr>
            <a:lvl2pPr marL="457200" lvl="1" indent="0" algn="ctr">
              <a:buNone/>
              <a:defRPr lang="en-US">
                <a:solidFill>
                  <a:schemeClr val="tx1">
                    <a:tint val="75000"/>
                  </a:schemeClr>
                </a:solidFill>
              </a:defRPr>
            </a:lvl2pPr>
            <a:lvl3pPr marL="914400" lvl="2" indent="0" algn="ctr">
              <a:buNone/>
              <a:defRPr lang="en-US">
                <a:solidFill>
                  <a:schemeClr val="tx1">
                    <a:tint val="75000"/>
                  </a:schemeClr>
                </a:solidFill>
              </a:defRPr>
            </a:lvl3pPr>
            <a:lvl4pPr marL="1371600" lvl="3" indent="0" algn="ctr">
              <a:buNone/>
              <a:defRPr lang="en-US">
                <a:solidFill>
                  <a:schemeClr val="tx1">
                    <a:tint val="75000"/>
                  </a:schemeClr>
                </a:solidFill>
              </a:defRPr>
            </a:lvl4pPr>
            <a:lvl5pPr marL="1828800" lvl="4" indent="0" algn="ctr">
              <a:buNone/>
              <a:defRPr lang="en-US">
                <a:solidFill>
                  <a:schemeClr val="tx1">
                    <a:tint val="75000"/>
                  </a:schemeClr>
                </a:solidFill>
              </a:defRPr>
            </a:lvl5pPr>
            <a:lvl6pPr marL="2286000" lvl="5" indent="0" algn="ctr">
              <a:buNone/>
              <a:defRPr lang="en-US">
                <a:solidFill>
                  <a:schemeClr val="tx1">
                    <a:tint val="75000"/>
                  </a:schemeClr>
                </a:solidFill>
              </a:defRPr>
            </a:lvl6pPr>
            <a:lvl7pPr marL="2743200" lvl="6" indent="0" algn="ctr">
              <a:buNone/>
              <a:defRPr lang="en-US">
                <a:solidFill>
                  <a:schemeClr val="tx1">
                    <a:tint val="75000"/>
                  </a:schemeClr>
                </a:solidFill>
              </a:defRPr>
            </a:lvl7pPr>
            <a:lvl8pPr marL="3200400" lvl="7" indent="0" algn="ctr">
              <a:buNone/>
              <a:defRPr lang="en-US">
                <a:solidFill>
                  <a:schemeClr val="tx1">
                    <a:tint val="75000"/>
                  </a:schemeClr>
                </a:solidFill>
              </a:defRPr>
            </a:lvl8pPr>
            <a:lvl9pPr marL="3657600" lvl="8" indent="0" algn="ctr">
              <a:buNone/>
              <a:defRPr lang="en-US">
                <a:solidFill>
                  <a:schemeClr val="tx1">
                    <a:tint val="75000"/>
                  </a:schemeClr>
                </a:solidFill>
              </a:defRPr>
            </a:lvl9pPr>
          </a:lstStyle>
          <a:p>
            <a:r>
              <a:rPr lang="en-US"/>
              <a:t>Click to edit Master subtitle style</a:t>
            </a:r>
            <a:endParaRPr lang="en-US"/>
          </a:p>
        </p:txBody>
      </p:sp>
      <p:sp>
        <p:nvSpPr>
          <p:cNvPr id="5" name="Slide Number Placeholder 5">
            <a:extLst>
              <a:ext uri="{9D13B3AB-330A-43FC-A714-6782E5084404}">
                <a16:creationId xmlns:a16="http://schemas.microsoft.com/office/drawing/2010/main" id="{173F49AE-FB94-4325-97AE-2F0553DA0AD3}"/>
              </a:ext>
            </a:extLst>
          </p:cNvPr>
          <p:cNvSpPr>
            <a:spLocks noGrp="1"/>
          </p:cNvSpPr>
          <p:nvPr>
            <p:ph type="sldNum" sz="quarter" idx="12"/>
          </p:nvPr>
        </p:nvSpPr>
        <p:spPr/>
        <p:txBody>
          <a:bodyPr vert="horz" rtlCol="0"/>
          <a:lstStyle>
            <a:lvl1pPr lvl="0"/>
          </a:lstStyle>
          <a:p>
            <a:r>
              <a:rPr lang="en-US"/>
              <a:t>&lt;#&gt;</a:t>
            </a:r>
            <a:endParaRPr lang="en-US"/>
          </a:p>
        </p:txBody>
      </p:sp>
      <p:sp>
        <p:nvSpPr>
          <p:cNvPr id="6" name="Footer Placeholder 4">
            <a:extLst>
              <a:ext uri="{45842BF0-8693-4112-8239-2BDB993F1851}">
                <a16:creationId xmlns:a16="http://schemas.microsoft.com/office/drawing/2010/main" id="{EA31B69F-DC78-49DB-A724-994A66A1EDA2}"/>
              </a:ext>
            </a:extLst>
          </p:cNvPr>
          <p:cNvSpPr>
            <a:spLocks noGrp="1"/>
          </p:cNvSpPr>
          <p:nvPr>
            <p:ph type="ftr" sz="quarter" idx="13"/>
          </p:nvPr>
        </p:nvSpPr>
        <p:spPr/>
        <p:txBody>
          <a:bodyPr vert="horz" rtlCol="0"/>
          <a:lstStyle>
            <a:lvl1pPr lvl="0"/>
          </a:lstStyle>
          <a:p>
            <a:r>
              <a:rPr lang="en-US"/>
              <a:t>Footer</a:t>
            </a:r>
            <a:endParaRPr lang="en-US"/>
          </a:p>
        </p:txBody>
      </p:sp>
      <p:sp>
        <p:nvSpPr>
          <p:cNvPr id="7" name="Date Placeholder 3">
            <a:extLst>
              <a:ext uri="{3F61503C-955D-49A0-B98B-22C65CBFB5F1}">
                <a16:creationId xmlns:a16="http://schemas.microsoft.com/office/drawing/2010/main" id="{0FC1D701-3810-40DD-B823-9FD3E1E10268}"/>
              </a:ext>
            </a:extLst>
          </p:cNvPr>
          <p:cNvSpPr>
            <a:spLocks noGrp="1"/>
          </p:cNvSpPr>
          <p:nvPr>
            <p:ph type="dt" sz="half" idx="14"/>
          </p:nvPr>
        </p:nvSpPr>
        <p:spPr/>
        <p:txBody>
          <a:bodyPr vert="horz" rtlCol="0"/>
          <a:lstStyle>
            <a:lvl1pPr lvl="0"/>
          </a:lstStyle>
          <a:p>
            <a:r>
              <a:rPr lang="en-US"/>
              <a:t>Date</a:t>
            </a:r>
            <a:endParaRPr lang="en-US"/>
          </a:p>
        </p:txBody>
      </p:sp>
      <p:pic>
        <p:nvPicPr>
          <p:cNvPr id="8" name="">
            <a:extLst>
              <a:ext uri="{8E145EAB-6524-4DF5-8799-2F30EFC174D1}">
                <a16:creationId xmlns:a16="http://schemas.microsoft.com/office/drawing/2010/main" id="{3B861058-54CF-4667-8A05-5C982767F311}"/>
              </a:ext>
            </a:extLst>
          </p:cNvPr>
          <p:cNvPicPr>
            <a:picLocks noChangeAspect="1"/>
          </p:cNvPicPr>
          <p:nvPr userDrawn="1"/>
        </p:nvPicPr>
        <p:blipFill>
          <a:blip r:embed="rId1"/>
          <a:stretch>
            <a:fillRect/>
          </a:stretch>
        </p:blipFill>
        <p:spPr>
          <a:xfrm>
            <a:off x="3124866" y="3350914"/>
            <a:ext cx="6019133" cy="1796072"/>
          </a:xfrm>
          <a:prstGeom prst="rect">
            <a:avLst/>
          </a:prstGeom>
          <a:noFill/>
        </p:spPr>
      </p:pic>
      <p:pic>
        <p:nvPicPr>
          <p:cNvPr id="9" name="">
            <a:extLst>
              <a:ext uri="{FE8497E2-0A70-4530-B35F-4E599279D96F}">
                <a16:creationId xmlns:a16="http://schemas.microsoft.com/office/drawing/2010/main" id="{9603D82E-9AAC-4222-BB6A-511A8617CCBB}"/>
              </a:ext>
            </a:extLst>
          </p:cNvPr>
          <p:cNvPicPr>
            <a:picLocks noChangeAspect="1"/>
          </p:cNvPicPr>
          <p:nvPr userDrawn="1"/>
        </p:nvPicPr>
        <p:blipFill>
          <a:blip r:embed="rId2"/>
          <a:stretch>
            <a:fillRect/>
          </a:stretch>
        </p:blipFill>
        <p:spPr>
          <a:xfrm>
            <a:off x="803033" y="702049"/>
            <a:ext cx="1557509" cy="278358"/>
          </a:xfrm>
          <a:prstGeom prst="rect">
            <a:avLst/>
          </a:prstGeom>
          <a:noFill/>
        </p:spPr>
      </p:pic>
    </p:spTree>
    <p:extLst>
      <p:ext uri="{AB3E0E89-A978-43C0-90F0-5FF2AF82B4EE}">
        <p14:creationId val="1713442570439"/>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7">
            <a:extLst>
              <a:ext uri="{7B86191C-9C1C-4EF3-B789-3B962E294696}">
                <a16:creationId xmlns:a16="http://schemas.microsoft.com/office/drawing/2010/main" id="{6BC6BEE8-0B0D-4A85-ABD1-886494F9C034}"/>
              </a:ext>
            </a:extLst>
          </p:cNvPr>
          <p:cNvSpPr>
            <a:spLocks noGrp="1"/>
          </p:cNvSpPr>
          <p:nvPr>
            <p:ph type="title"/>
          </p:nvPr>
        </p:nvSpPr>
        <p:spPr/>
        <p:txBody>
          <a:bodyPr vert="horz" rtlCol="0"/>
          <a:lstStyle>
            <a:lvl1pPr lvl="0"/>
          </a:lstStyle>
          <a:p>
            <a:r>
              <a:rPr lang="en-US"/>
              <a:t>Click to edit Master title style</a:t>
            </a:r>
            <a:endParaRPr lang="en-US"/>
          </a:p>
        </p:txBody>
      </p:sp>
      <p:sp>
        <p:nvSpPr>
          <p:cNvPr id="3" name="Content Placeholder 2">
            <a:extLst>
              <a:ext uri="{4A3E15B4-73CE-4370-BB31-CD629931E688}">
                <a16:creationId xmlns:a16="http://schemas.microsoft.com/office/drawing/2010/main" id="{807DB87D-6635-456C-9C3E-E427C95629EE}"/>
              </a:ext>
            </a:extLst>
          </p:cNvPr>
          <p:cNvSpPr>
            <a:spLocks noGrp="1"/>
          </p:cNvSpPr>
          <p:nvPr>
            <p:ph idx="1"/>
          </p:nvPr>
        </p:nvSpPr>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Slide Number Placeholder 4">
            <a:extLst>
              <a:ext uri="{0CE2FC36-4C28-4A42-B578-0EA8B1282A38}">
                <a16:creationId xmlns:a16="http://schemas.microsoft.com/office/drawing/2010/main" id="{5B50F764-4F83-435B-B68D-45D3DE797862}"/>
              </a:ext>
            </a:extLst>
          </p:cNvPr>
          <p:cNvSpPr>
            <a:spLocks noGrp="1"/>
          </p:cNvSpPr>
          <p:nvPr>
            <p:ph type="sldNum" sz="quarter" idx="12"/>
          </p:nvPr>
        </p:nvSpPr>
        <p:spPr/>
        <p:txBody>
          <a:bodyPr vert="horz" rtlCol="0"/>
          <a:lstStyle/>
          <a:p>
            <a:r>
              <a:rPr lang="en-US"/>
              <a:t>&lt;#&gt;</a:t>
            </a:r>
            <a:endParaRPr lang="en-US"/>
          </a:p>
        </p:txBody>
      </p:sp>
      <p:sp>
        <p:nvSpPr>
          <p:cNvPr id="5" name="Footer Placeholder 3">
            <a:extLst>
              <a:ext uri="{9E76A734-FEE6-4A45-920A-51B2CB01FFB5}">
                <a16:creationId xmlns:a16="http://schemas.microsoft.com/office/drawing/2010/main" id="{00BC1154-90A4-47B9-B289-4851C494ACE7}"/>
              </a:ext>
            </a:extLst>
          </p:cNvPr>
          <p:cNvSpPr>
            <a:spLocks noGrp="1"/>
          </p:cNvSpPr>
          <p:nvPr>
            <p:ph type="ftr" sz="quarter" idx="11"/>
          </p:nvPr>
        </p:nvSpPr>
        <p:spPr/>
        <p:txBody>
          <a:bodyPr vert="horz" rtlCol="0"/>
          <a:lstStyle/>
          <a:p>
            <a:r>
              <a:rPr lang="en-US"/>
              <a:t>Footer</a:t>
            </a:r>
            <a:endParaRPr lang="en-US"/>
          </a:p>
        </p:txBody>
      </p:sp>
      <p:sp>
        <p:nvSpPr>
          <p:cNvPr id="6" name="Date Placeholder 1">
            <a:extLst>
              <a:ext uri="{F9A2FDFC-53F5-4614-982B-2C723626652C}">
                <a16:creationId xmlns:a16="http://schemas.microsoft.com/office/drawing/2010/main" id="{1BDCE8E6-A724-4DF2-BB64-E3F32695CCDA}"/>
              </a:ext>
            </a:extLst>
          </p:cNvPr>
          <p:cNvSpPr>
            <a:spLocks noGrp="1"/>
          </p:cNvSpPr>
          <p:nvPr>
            <p:ph type="dt" sz="half" idx="10"/>
          </p:nvPr>
        </p:nvSpPr>
        <p:spPr/>
        <p:txBody>
          <a:bodyPr vert="horz" rtlCol="0"/>
          <a:lstStyle/>
          <a:p>
            <a:r>
              <a:rPr lang="en-US"/>
              <a:t>Date</a:t>
            </a:r>
            <a:endParaRPr lang="en-US"/>
          </a:p>
        </p:txBody>
      </p:sp>
      <p:pic>
        <p:nvPicPr>
          <p:cNvPr id="7" name="">
            <a:extLst>
              <a:ext uri="{F6D7A263-60A5-46FA-9A7A-BEEB345A15ED}">
                <a16:creationId xmlns:a16="http://schemas.microsoft.com/office/drawing/2010/main" id="{53ACE240-F354-4563-B6B5-41B1E185B10B}"/>
              </a:ext>
            </a:extLst>
          </p:cNvPr>
          <p:cNvPicPr>
            <a:picLocks noChangeAspect="1"/>
          </p:cNvPicPr>
          <p:nvPr userDrawn="1"/>
        </p:nvPicPr>
        <p:blipFill>
          <a:blip r:embed="rId1"/>
          <a:stretch>
            <a:fillRect/>
          </a:stretch>
        </p:blipFill>
        <p:spPr>
          <a:xfrm rot="10800000">
            <a:off x="0" y="0"/>
            <a:ext cx="1994515" cy="595150"/>
          </a:xfrm>
          <a:prstGeom prst="rect">
            <a:avLst/>
          </a:prstGeom>
          <a:noFill/>
        </p:spPr>
      </p:pic>
      <p:pic>
        <p:nvPicPr>
          <p:cNvPr id="8" name="">
            <a:extLst>
              <a:ext uri="{79D6F282-69DD-4B37-8480-B23D5EB96ACB}">
                <a16:creationId xmlns:a16="http://schemas.microsoft.com/office/drawing/2010/main" id="{B5B390CB-E787-40F8-8ABA-17116A9F3759}"/>
              </a:ext>
            </a:extLst>
          </p:cNvPr>
          <p:cNvPicPr>
            <a:picLocks noChangeAspect="1"/>
          </p:cNvPicPr>
          <p:nvPr userDrawn="1"/>
        </p:nvPicPr>
        <p:blipFill>
          <a:blip r:embed="rId2"/>
          <a:stretch>
            <a:fillRect/>
          </a:stretch>
        </p:blipFill>
        <p:spPr>
          <a:xfrm>
            <a:off x="8034250" y="4763366"/>
            <a:ext cx="933583" cy="166173"/>
          </a:xfrm>
          <a:prstGeom prst="rect">
            <a:avLst/>
          </a:prstGeom>
          <a:noFill/>
        </p:spPr>
      </p:pic>
    </p:spTree>
    <p:extLst>
      <p:ext uri="{36C68E1F-C128-447F-872A-16A129831E7F}">
        <p14:creationId val="1713442570440"/>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
            <a:extLst>
              <a:ext uri="{DF62195D-6238-45B8-9B80-664B88B46071}">
                <a16:creationId xmlns:a16="http://schemas.microsoft.com/office/drawing/2010/main" id="{4FB0587F-3A58-4D0F-BE07-3C4A86B591CD}"/>
              </a:ext>
            </a:extLst>
          </p:cNvPr>
          <p:cNvSpPr/>
          <p:nvPr userDrawn="1"/>
        </p:nvSpPr>
        <p:spPr>
          <a:xfrm>
            <a:off x="0" y="0"/>
            <a:ext cx="9149534" cy="5150100"/>
          </a:xfrm>
          <a:prstGeom prst="rect">
            <a:avLst/>
          </a:prstGeom>
          <a:solidFill>
            <a:srgbClr val="004C86"/>
          </a:solidFill>
          <a:ln w="9525" cap="flat">
            <a:solidFill>
              <a:srgbClr val="00144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3" name="">
            <a:extLst>
              <a:ext uri="{963AEF21-2604-46DC-A863-808ABCB0CD19}">
                <a16:creationId xmlns:a16="http://schemas.microsoft.com/office/drawing/2010/main" id="{95B5E7C9-761A-415D-A928-9DC682E32B54}"/>
              </a:ext>
            </a:extLst>
          </p:cNvPr>
          <p:cNvPicPr>
            <a:picLocks noChangeAspect="1"/>
          </p:cNvPicPr>
          <p:nvPr userDrawn="1"/>
        </p:nvPicPr>
        <p:blipFill>
          <a:blip r:embed="rId1"/>
          <a:stretch>
            <a:fillRect/>
          </a:stretch>
        </p:blipFill>
        <p:spPr>
          <a:xfrm>
            <a:off x="0" y="2434656"/>
            <a:ext cx="5655935" cy="2712329"/>
          </a:xfrm>
          <a:prstGeom prst="rect">
            <a:avLst/>
          </a:prstGeom>
          <a:noFill/>
        </p:spPr>
      </p:pic>
      <p:sp>
        <p:nvSpPr>
          <p:cNvPr id="4" name="Text Placeholder 2">
            <a:extLst>
              <a:ext uri="{B53A647E-14A0-439F-AC5F-0DC279ED6BFC}">
                <a16:creationId xmlns:a16="http://schemas.microsoft.com/office/drawing/2010/main" id="{D1188AB2-FEA9-41CC-A747-F9D79B2A9C4F}"/>
              </a:ext>
            </a:extLst>
          </p:cNvPr>
          <p:cNvSpPr>
            <a:spLocks noGrp="1"/>
          </p:cNvSpPr>
          <p:nvPr>
            <p:ph type="body"/>
          </p:nvPr>
        </p:nvSpPr>
        <p:spPr>
          <a:xfrm>
            <a:off x="2797711" y="1310287"/>
            <a:ext cx="5218671" cy="428082"/>
          </a:xfrm>
          <a:prstGeom prst="rect">
            <a:avLst/>
          </a:prstGeom>
        </p:spPr>
        <p:txBody>
          <a:bodyPr vert="horz" rtlCol="0" anchor="b">
            <a:normAutofit/>
          </a:bodyPr>
          <a:lstStyle>
            <a:lvl1pPr marL="0" lvl="0" indent="0">
              <a:lnSpc>
                <a:spcPct val="100000"/>
              </a:lnSpc>
              <a:buNone/>
              <a:defRPr lang="en-US" sz="1400" i="0">
                <a:solidFill>
                  <a:srgbClr val="FFC000"/>
                </a:solidFill>
                <a:latin typeface="+mn-lt"/>
              </a:defRPr>
            </a:lvl1pPr>
            <a:lvl2pPr marL="457200" lvl="1" indent="0">
              <a:buNone/>
              <a:defRPr lang="en-US" sz="1800">
                <a:solidFill>
                  <a:schemeClr val="tx1">
                    <a:tint val="75000"/>
                  </a:schemeClr>
                </a:solidFill>
              </a:defRPr>
            </a:lvl2pPr>
            <a:lvl3pPr marL="914400" lvl="2" indent="0">
              <a:buNone/>
              <a:defRPr lang="en-US" sz="1600">
                <a:solidFill>
                  <a:schemeClr val="tx1">
                    <a:tint val="75000"/>
                  </a:schemeClr>
                </a:solidFill>
              </a:defRPr>
            </a:lvl3pPr>
            <a:lvl4pPr marL="1371600" lvl="3" indent="0">
              <a:buNone/>
              <a:defRPr lang="en-US" sz="1400">
                <a:solidFill>
                  <a:schemeClr val="tx1">
                    <a:tint val="75000"/>
                  </a:schemeClr>
                </a:solidFill>
              </a:defRPr>
            </a:lvl4pPr>
            <a:lvl5pPr marL="1828800" lvl="4" indent="0">
              <a:buNone/>
              <a:defRPr lang="en-US" sz="1400">
                <a:solidFill>
                  <a:schemeClr val="tx1">
                    <a:tint val="75000"/>
                  </a:schemeClr>
                </a:solidFill>
              </a:defRPr>
            </a:lvl5pPr>
            <a:lvl6pPr marL="2286000" lvl="5" indent="0">
              <a:buNone/>
              <a:defRPr lang="en-US" sz="1400">
                <a:solidFill>
                  <a:schemeClr val="tx1">
                    <a:tint val="75000"/>
                  </a:schemeClr>
                </a:solidFill>
              </a:defRPr>
            </a:lvl6pPr>
            <a:lvl7pPr marL="2743200" lvl="6" indent="0">
              <a:buNone/>
              <a:defRPr lang="en-US" sz="1400">
                <a:solidFill>
                  <a:schemeClr val="tx1">
                    <a:tint val="75000"/>
                  </a:schemeClr>
                </a:solidFill>
              </a:defRPr>
            </a:lvl7pPr>
            <a:lvl8pPr marL="3200400" lvl="7" indent="0">
              <a:buNone/>
              <a:defRPr lang="en-US" sz="1400">
                <a:solidFill>
                  <a:schemeClr val="tx1">
                    <a:tint val="75000"/>
                  </a:schemeClr>
                </a:solidFill>
              </a:defRPr>
            </a:lvl8pPr>
            <a:lvl9pPr marL="3657600" lvl="8" indent="0">
              <a:buNone/>
              <a:defRPr lang="en-US" sz="1400">
                <a:solidFill>
                  <a:schemeClr val="tx1">
                    <a:tint val="75000"/>
                  </a:schemeClr>
                </a:solidFill>
              </a:defRPr>
            </a:lvl9pPr>
          </a:lstStyle>
          <a:p>
            <a:pPr lvl="0"/>
            <a:r>
              <a:rPr lang="en-US"/>
              <a:t>Click to edit Master text styles</a:t>
            </a:r>
            <a:endParaRPr lang="en-US"/>
          </a:p>
        </p:txBody>
      </p:sp>
      <p:sp>
        <p:nvSpPr>
          <p:cNvPr id="5" name="Title 1">
            <a:extLst>
              <a:ext uri="{B03F0D42-F4F9-49AA-90DE-FA7E15E5A275}">
                <a16:creationId xmlns:a16="http://schemas.microsoft.com/office/drawing/2010/main" id="{311670BB-D3BC-4E2C-BBA5-7D35CAA313F3}"/>
              </a:ext>
            </a:extLst>
          </p:cNvPr>
          <p:cNvSpPr>
            <a:spLocks noGrp="1"/>
          </p:cNvSpPr>
          <p:nvPr>
            <p:ph type="title" idx="1"/>
          </p:nvPr>
        </p:nvSpPr>
        <p:spPr>
          <a:xfrm>
            <a:off x="2797711" y="1738369"/>
            <a:ext cx="5218671" cy="1634747"/>
          </a:xfrm>
          <a:prstGeom prst="rect">
            <a:avLst/>
          </a:prstGeom>
        </p:spPr>
        <p:txBody>
          <a:bodyPr vert="horz" rtlCol="0" anchor="t"/>
          <a:lstStyle>
            <a:lvl1pPr lvl="0">
              <a:defRPr lang="en-US" sz="4000">
                <a:solidFill>
                  <a:schemeClr val="bg1"/>
                </a:solidFill>
              </a:defRPr>
            </a:lvl1pPr>
          </a:lstStyle>
          <a:p>
            <a:r>
              <a:rPr lang="en-US"/>
              <a:t>Click to edit Master title style</a:t>
            </a:r>
            <a:endParaRPr lang="en-US"/>
          </a:p>
        </p:txBody>
      </p:sp>
      <p:sp>
        <p:nvSpPr>
          <p:cNvPr id="6" name="Slide Number Placeholder 5">
            <a:extLst>
              <a:ext uri="{36224A29-FD65-4415-8569-C84C8FE2B08E}">
                <a16:creationId xmlns:a16="http://schemas.microsoft.com/office/drawing/2010/main" id="{E4194902-C38D-4109-96A8-F33BEC26FF9A}"/>
              </a:ext>
            </a:extLst>
          </p:cNvPr>
          <p:cNvSpPr>
            <a:spLocks noGrp="1"/>
          </p:cNvSpPr>
          <p:nvPr>
            <p:ph type="sldNum" sz="quarter" idx="12"/>
          </p:nvPr>
        </p:nvSpPr>
        <p:spPr/>
        <p:txBody>
          <a:bodyPr vert="horz" rtlCol="0"/>
          <a:lstStyle>
            <a:lvl1pPr lvl="0"/>
          </a:lstStyle>
          <a:p>
            <a:r>
              <a:rPr lang="en-US"/>
              <a:t>&lt;#&gt;</a:t>
            </a:r>
            <a:endParaRPr lang="en-US"/>
          </a:p>
        </p:txBody>
      </p:sp>
      <p:sp>
        <p:nvSpPr>
          <p:cNvPr id="7" name="Footer Placeholder 4">
            <a:extLst>
              <a:ext uri="{CD24AD0A-C6DB-4945-88FE-7B300E6774CB}">
                <a16:creationId xmlns:a16="http://schemas.microsoft.com/office/drawing/2010/main" id="{668446E4-264F-4559-A93E-F00326C3601D}"/>
              </a:ext>
            </a:extLst>
          </p:cNvPr>
          <p:cNvSpPr>
            <a:spLocks noGrp="1"/>
          </p:cNvSpPr>
          <p:nvPr>
            <p:ph type="ftr" sz="quarter" idx="11"/>
          </p:nvPr>
        </p:nvSpPr>
        <p:spPr/>
        <p:txBody>
          <a:bodyPr vert="horz" rtlCol="0"/>
          <a:lstStyle>
            <a:lvl1pPr lvl="0"/>
          </a:lstStyle>
          <a:p>
            <a:r>
              <a:rPr lang="en-US"/>
              <a:t>Footer</a:t>
            </a:r>
            <a:endParaRPr lang="en-US"/>
          </a:p>
        </p:txBody>
      </p:sp>
      <p:sp>
        <p:nvSpPr>
          <p:cNvPr id="8" name="Date Placeholder 3">
            <a:extLst>
              <a:ext uri="{6A147BCD-42A9-4157-AB0D-988B7328A1BD}">
                <a16:creationId xmlns:a16="http://schemas.microsoft.com/office/drawing/2010/main" id="{97F84071-5FDB-4C9B-87D2-25D645BC5097}"/>
              </a:ext>
            </a:extLst>
          </p:cNvPr>
          <p:cNvSpPr>
            <a:spLocks noGrp="1"/>
          </p:cNvSpPr>
          <p:nvPr>
            <p:ph type="dt" sz="half" idx="10"/>
          </p:nvPr>
        </p:nvSpPr>
        <p:spPr/>
        <p:txBody>
          <a:bodyPr vert="horz" rtlCol="0"/>
          <a:lstStyle>
            <a:lvl1pPr lvl="0"/>
          </a:lstStyle>
          <a:p>
            <a:r>
              <a:rPr lang="en-US"/>
              <a:t>Date</a:t>
            </a:r>
            <a:endParaRPr lang="en-US"/>
          </a:p>
        </p:txBody>
      </p:sp>
    </p:spTree>
    <p:extLst>
      <p:ext uri="{DF307A22-66A7-4BAE-8475-7CF5A4CE9761}">
        <p14:creationId val="1713442570442"/>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a:extLst>
              <a:ext uri="{FBBD3B5B-38FA-434E-9812-2FEE99A4505F}">
                <a16:creationId xmlns:a16="http://schemas.microsoft.com/office/drawing/2010/main" id="{6769D84E-0361-4A8B-A570-CD808D618DA6}"/>
              </a:ext>
            </a:extLst>
          </p:cNvPr>
          <p:cNvSpPr>
            <a:spLocks noGrp="1"/>
          </p:cNvSpPr>
          <p:nvPr>
            <p:ph type="title"/>
          </p:nvPr>
        </p:nvSpPr>
        <p:spPr/>
        <p:txBody>
          <a:bodyPr vert="horz" rtlCol="0"/>
          <a:lstStyle>
            <a:lvl1pPr lvl="0"/>
          </a:lstStyle>
          <a:p>
            <a:r>
              <a:rPr lang="en-US"/>
              <a:t>Click to edit Master title style</a:t>
            </a:r>
            <a:endParaRPr lang="en-US"/>
          </a:p>
        </p:txBody>
      </p:sp>
      <p:sp>
        <p:nvSpPr>
          <p:cNvPr id="3" name="Content Placeholder 2">
            <a:extLst>
              <a:ext uri="{A516B040-82F2-4C4D-A4C3-A8BD828569E3}">
                <a16:creationId xmlns:a16="http://schemas.microsoft.com/office/drawing/2010/main" id="{040D3A10-B388-4466-BB00-D3E04EB647CC}"/>
              </a:ext>
            </a:extLst>
          </p:cNvPr>
          <p:cNvSpPr>
            <a:spLocks noGrp="1"/>
          </p:cNvSpPr>
          <p:nvPr>
            <p:ph idx="1"/>
          </p:nvPr>
        </p:nvSpPr>
        <p:spPr>
          <a:xfrm>
            <a:off x="762000" y="1403352"/>
            <a:ext cx="3619500" cy="3069050"/>
          </a:xfrm>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2">
            <a:extLst>
              <a:ext uri="{A6B485CF-56DE-4AAE-BE7E-DA149351CAD8}">
                <a16:creationId xmlns:a16="http://schemas.microsoft.com/office/drawing/2010/main" id="{122F4E71-F8C4-4EF8-AB3E-1F043847C734}"/>
              </a:ext>
            </a:extLst>
          </p:cNvPr>
          <p:cNvSpPr>
            <a:spLocks noGrp="1"/>
          </p:cNvSpPr>
          <p:nvPr>
            <p:ph idx="2"/>
          </p:nvPr>
        </p:nvSpPr>
        <p:spPr>
          <a:xfrm>
            <a:off x="4752975" y="1403352"/>
            <a:ext cx="3619500" cy="3069050"/>
          </a:xfrm>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Slide Number Placeholder 6">
            <a:extLst>
              <a:ext uri="{85FC3722-F7E1-4B36-8321-F5757BF04CD3}">
                <a16:creationId xmlns:a16="http://schemas.microsoft.com/office/drawing/2010/main" id="{8812BB05-1F98-44EB-9674-032133DE09BD}"/>
              </a:ext>
            </a:extLst>
          </p:cNvPr>
          <p:cNvSpPr>
            <a:spLocks noGrp="1"/>
          </p:cNvSpPr>
          <p:nvPr>
            <p:ph type="sldNum" sz="quarter" idx="12"/>
          </p:nvPr>
        </p:nvSpPr>
        <p:spPr/>
        <p:txBody>
          <a:bodyPr vert="horz" rtlCol="0"/>
          <a:lstStyle/>
          <a:p>
            <a:r>
              <a:rPr lang="en-US"/>
              <a:t>&lt;#&gt;</a:t>
            </a:r>
            <a:endParaRPr lang="en-US"/>
          </a:p>
        </p:txBody>
      </p:sp>
      <p:sp>
        <p:nvSpPr>
          <p:cNvPr id="6" name="Footer Placeholder 5">
            <a:extLst>
              <a:ext uri="{0AA25A72-D40E-4790-9AF6-7BFD388A4415}">
                <a16:creationId xmlns:a16="http://schemas.microsoft.com/office/drawing/2010/main" id="{DDFEF34E-A500-46E9-97B1-B5FED3E6779D}"/>
              </a:ext>
            </a:extLst>
          </p:cNvPr>
          <p:cNvSpPr>
            <a:spLocks noGrp="1"/>
          </p:cNvSpPr>
          <p:nvPr>
            <p:ph type="ftr" sz="quarter" idx="11"/>
          </p:nvPr>
        </p:nvSpPr>
        <p:spPr/>
        <p:txBody>
          <a:bodyPr vert="horz" rtlCol="0"/>
          <a:lstStyle/>
          <a:p>
            <a:r>
              <a:rPr lang="en-US"/>
              <a:t>Footer</a:t>
            </a:r>
            <a:endParaRPr lang="en-US"/>
          </a:p>
        </p:txBody>
      </p:sp>
      <p:sp>
        <p:nvSpPr>
          <p:cNvPr id="7" name="Date Placeholder 4">
            <a:extLst>
              <a:ext uri="{84669937-08D0-4B91-9C06-C5BFA1F3A386}">
                <a16:creationId xmlns:a16="http://schemas.microsoft.com/office/drawing/2010/main" id="{0839ED8F-0D6A-435E-A91C-51A49FD01935}"/>
              </a:ext>
            </a:extLst>
          </p:cNvPr>
          <p:cNvSpPr>
            <a:spLocks noGrp="1"/>
          </p:cNvSpPr>
          <p:nvPr>
            <p:ph type="dt" sz="half" idx="10"/>
          </p:nvPr>
        </p:nvSpPr>
        <p:spPr/>
        <p:txBody>
          <a:bodyPr vert="horz" rtlCol="0"/>
          <a:lstStyle/>
          <a:p>
            <a:r>
              <a:rPr lang="en-US"/>
              <a:t>Date</a:t>
            </a:r>
            <a:endParaRPr lang="en-US"/>
          </a:p>
        </p:txBody>
      </p:sp>
      <p:pic>
        <p:nvPicPr>
          <p:cNvPr id="8" name="">
            <a:extLst>
              <a:ext uri="{7844B718-0D28-4E1F-BEB3-5C15E68A9094}">
                <a16:creationId xmlns:a16="http://schemas.microsoft.com/office/drawing/2010/main" id="{F83BEA36-12AE-4681-9ADF-301B603DA8B9}"/>
              </a:ext>
            </a:extLst>
          </p:cNvPr>
          <p:cNvPicPr>
            <a:picLocks noChangeAspect="1"/>
          </p:cNvPicPr>
          <p:nvPr userDrawn="1"/>
        </p:nvPicPr>
        <p:blipFill>
          <a:blip r:embed="rId1"/>
          <a:stretch>
            <a:fillRect/>
          </a:stretch>
        </p:blipFill>
        <p:spPr>
          <a:xfrm rot="10800000">
            <a:off x="0" y="0"/>
            <a:ext cx="1994515" cy="595150"/>
          </a:xfrm>
          <a:prstGeom prst="rect">
            <a:avLst/>
          </a:prstGeom>
          <a:noFill/>
        </p:spPr>
      </p:pic>
      <p:pic>
        <p:nvPicPr>
          <p:cNvPr id="9" name="">
            <a:extLst>
              <a:ext uri="{C3EFF592-ED4B-43F5-91FB-6E2D18D139A7}">
                <a16:creationId xmlns:a16="http://schemas.microsoft.com/office/drawing/2010/main" id="{1A307E59-79F8-468D-A23B-DCA946C671C4}"/>
              </a:ext>
            </a:extLst>
          </p:cNvPr>
          <p:cNvPicPr>
            <a:picLocks noChangeAspect="1"/>
          </p:cNvPicPr>
          <p:nvPr userDrawn="1"/>
        </p:nvPicPr>
        <p:blipFill>
          <a:blip r:embed="rId2"/>
          <a:stretch>
            <a:fillRect/>
          </a:stretch>
        </p:blipFill>
        <p:spPr>
          <a:xfrm>
            <a:off x="8034250" y="4763366"/>
            <a:ext cx="933583" cy="166173"/>
          </a:xfrm>
          <a:prstGeom prst="rect">
            <a:avLst/>
          </a:prstGeom>
          <a:noFill/>
        </p:spPr>
      </p:pic>
    </p:spTree>
    <p:extLst>
      <p:ext uri="{F4EB1170-4EF2-4FE7-9A0F-6F4066A0F3B1}">
        <p14:creationId val="1713442570443"/>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Image">
    <p:spTree>
      <p:nvGrpSpPr>
        <p:cNvPr id="1" name=""/>
        <p:cNvGrpSpPr/>
        <p:nvPr/>
      </p:nvGrpSpPr>
      <p:grpSpPr>
        <a:xfrm>
          <a:off x="0" y="0"/>
          <a:ext cx="0" cy="0"/>
        </a:xfrm>
      </p:grpSpPr>
      <p:sp>
        <p:nvSpPr>
          <p:cNvPr id="2" name="Title 1">
            <a:extLst>
              <a:ext uri="{ABAC38E7-059E-4086-9AA6-A2E5DCA2274F}">
                <a16:creationId xmlns:a16="http://schemas.microsoft.com/office/drawing/2010/main" id="{87747C19-B69C-409E-A0CA-D71CC1E483F8}"/>
              </a:ext>
            </a:extLst>
          </p:cNvPr>
          <p:cNvSpPr>
            <a:spLocks noGrp="1"/>
          </p:cNvSpPr>
          <p:nvPr>
            <p:ph type="title" idx="10"/>
          </p:nvPr>
        </p:nvSpPr>
        <p:spPr>
          <a:xfrm>
            <a:off x="762000" y="349043"/>
            <a:ext cx="4010025" cy="1248470"/>
          </a:xfrm>
        </p:spPr>
        <p:txBody>
          <a:bodyPr vert="horz" rtlCol="0"/>
          <a:lstStyle>
            <a:lvl1pPr lvl="0"/>
          </a:lstStyle>
          <a:p>
            <a:r>
              <a:rPr lang="en-US"/>
              <a:t>Click to edit Master title style</a:t>
            </a:r>
            <a:endParaRPr lang="en-US"/>
          </a:p>
        </p:txBody>
      </p:sp>
      <p:sp>
        <p:nvSpPr>
          <p:cNvPr id="3" name="Content Placeholder 2">
            <a:extLst>
              <a:ext uri="{0F60513E-754A-4FAC-A68E-EBAD56744C4F}">
                <a16:creationId xmlns:a16="http://schemas.microsoft.com/office/drawing/2010/main" id="{1209D976-50A1-4D7A-BDF0-64124C4F6F38}"/>
              </a:ext>
            </a:extLst>
          </p:cNvPr>
          <p:cNvSpPr>
            <a:spLocks noGrp="1"/>
          </p:cNvSpPr>
          <p:nvPr>
            <p:ph idx="11"/>
          </p:nvPr>
        </p:nvSpPr>
        <p:spPr>
          <a:xfrm>
            <a:off x="762000" y="1607381"/>
            <a:ext cx="3619500" cy="3069050"/>
          </a:xfrm>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2" hidden="1">
            <a:extLst>
              <a:ext uri="{9C15D395-FE92-41FC-B435-1C83F911A219}">
                <a16:creationId xmlns:a16="http://schemas.microsoft.com/office/drawing/2010/main" id="{D3E0F172-4E6A-49B0-A1FC-2600FC8B9B79}"/>
              </a:ext>
            </a:extLst>
          </p:cNvPr>
          <p:cNvSpPr>
            <a:spLocks noGrp="1"/>
          </p:cNvSpPr>
          <p:nvPr>
            <p:ph idx="12"/>
          </p:nvPr>
        </p:nvSpPr>
        <p:spPr>
          <a:xfrm>
            <a:off x="4752975" y="1403352"/>
            <a:ext cx="3619500" cy="3069050"/>
          </a:xfrm>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Slide Number Placeholder 6">
            <a:extLst>
              <a:ext uri="{1AD84395-0939-4D89-927B-8138747D67D4}">
                <a16:creationId xmlns:a16="http://schemas.microsoft.com/office/drawing/2010/main" id="{F5375C80-0295-4090-B619-65F66DEE8B03}"/>
              </a:ext>
            </a:extLst>
          </p:cNvPr>
          <p:cNvSpPr>
            <a:spLocks noGrp="1"/>
          </p:cNvSpPr>
          <p:nvPr>
            <p:ph type="sldNum" sz="quarter" idx="13"/>
          </p:nvPr>
        </p:nvSpPr>
        <p:spPr/>
        <p:txBody>
          <a:bodyPr vert="horz" rtlCol="0"/>
          <a:lstStyle/>
          <a:p>
            <a:r>
              <a:rPr lang="en-US"/>
              <a:t>&lt;#&gt;</a:t>
            </a:r>
            <a:endParaRPr lang="en-US"/>
          </a:p>
        </p:txBody>
      </p:sp>
      <p:sp>
        <p:nvSpPr>
          <p:cNvPr id="6" name="Footer Placeholder 5">
            <a:extLst>
              <a:ext uri="{0BA71572-8B61-4E50-9601-610F6CAA178C}">
                <a16:creationId xmlns:a16="http://schemas.microsoft.com/office/drawing/2010/main" id="{95358758-AA52-4C0E-934E-4B3518DA8D1C}"/>
              </a:ext>
            </a:extLst>
          </p:cNvPr>
          <p:cNvSpPr>
            <a:spLocks noGrp="1"/>
          </p:cNvSpPr>
          <p:nvPr>
            <p:ph type="ftr" sz="quarter" idx="14"/>
          </p:nvPr>
        </p:nvSpPr>
        <p:spPr/>
        <p:txBody>
          <a:bodyPr vert="horz" rtlCol="0"/>
          <a:lstStyle/>
          <a:p>
            <a:r>
              <a:rPr lang="en-US"/>
              <a:t>Footer</a:t>
            </a:r>
            <a:endParaRPr lang="en-US"/>
          </a:p>
        </p:txBody>
      </p:sp>
      <p:sp>
        <p:nvSpPr>
          <p:cNvPr id="7" name="Date Placeholder 4">
            <a:extLst>
              <a:ext uri="{788D6189-3FD8-4011-ABA6-AB708273578B}">
                <a16:creationId xmlns:a16="http://schemas.microsoft.com/office/drawing/2010/main" id="{D6800573-EA2A-4C2C-AAE8-D9555B3B7F6B}"/>
              </a:ext>
            </a:extLst>
          </p:cNvPr>
          <p:cNvSpPr>
            <a:spLocks noGrp="1"/>
          </p:cNvSpPr>
          <p:nvPr>
            <p:ph type="dt" sz="half" idx="15"/>
          </p:nvPr>
        </p:nvSpPr>
        <p:spPr/>
        <p:txBody>
          <a:bodyPr vert="horz" rtlCol="0"/>
          <a:lstStyle/>
          <a:p>
            <a:r>
              <a:rPr lang="en-US"/>
              <a:t>Date</a:t>
            </a:r>
            <a:endParaRPr lang="en-US"/>
          </a:p>
        </p:txBody>
      </p:sp>
      <p:pic>
        <p:nvPicPr>
          <p:cNvPr id="8" name="">
            <a:extLst>
              <a:ext uri="{6473C2A0-6400-4A87-B1B2-69C5CEB5C5D7}">
                <a16:creationId xmlns:a16="http://schemas.microsoft.com/office/drawing/2010/main" id="{F0B2628A-1193-4DE4-ABA2-97F9135C2022}"/>
              </a:ext>
            </a:extLst>
          </p:cNvPr>
          <p:cNvPicPr>
            <a:picLocks noChangeAspect="1"/>
          </p:cNvPicPr>
          <p:nvPr userDrawn="1"/>
        </p:nvPicPr>
        <p:blipFill>
          <a:blip r:embed="rId1"/>
          <a:stretch>
            <a:fillRect/>
          </a:stretch>
        </p:blipFill>
        <p:spPr>
          <a:xfrm rot="10800000">
            <a:off x="0" y="0"/>
            <a:ext cx="1994515" cy="595150"/>
          </a:xfrm>
          <a:prstGeom prst="rect">
            <a:avLst/>
          </a:prstGeom>
          <a:noFill/>
        </p:spPr>
      </p:pic>
      <p:sp>
        <p:nvSpPr>
          <p:cNvPr id="9" name="">
            <a:extLst>
              <a:ext uri="{19AA3EF2-0D86-46D2-BA99-24247DB60DC5}">
                <a16:creationId xmlns:a16="http://schemas.microsoft.com/office/drawing/2010/main" id="{517978E7-B0BA-44BC-9E72-C2C3C7C01E73}"/>
              </a:ext>
            </a:extLst>
          </p:cNvPr>
          <p:cNvSpPr/>
          <p:nvPr>
            <p:ph type="pic" idx="16"/>
          </p:nvPr>
        </p:nvSpPr>
        <p:spPr>
          <a:xfrm>
            <a:off x="5143500" y="0"/>
            <a:ext cx="4001719" cy="5144719"/>
          </a:xfrm>
          <a:prstGeom prst="rect">
            <a:avLst/>
          </a:prstGeom>
        </p:spPr>
        <p:txBody>
          <a:bodyPr vert="horz" lIns="91440" tIns="93600" rIns="91440" bIns="45720" rtlCol="0">
            <a:noAutofit/>
          </a:bodyPr>
          <a:lstStyle/>
          <a:p>
            <a:pPr lvl="0"/>
            <a:r>
              <a:rPr lang="en-US"/>
              <a:t>Click to edit Master text styles</a:t>
            </a:r>
            <a:endParaRPr lang="en-US"/>
          </a:p>
        </p:txBody>
      </p:sp>
      <p:pic>
        <p:nvPicPr>
          <p:cNvPr id="10" name="">
            <a:extLst>
              <a:ext uri="{B75782DC-FB87-4983-A546-E356C0376EF7}">
                <a16:creationId xmlns:a16="http://schemas.microsoft.com/office/drawing/2010/main" id="{19A93412-513C-458A-97D2-33B7FB504915}"/>
              </a:ext>
            </a:extLst>
          </p:cNvPr>
          <p:cNvPicPr>
            <a:picLocks noChangeAspect="1"/>
          </p:cNvPicPr>
          <p:nvPr userDrawn="1"/>
        </p:nvPicPr>
        <p:blipFill>
          <a:blip r:embed="rId2"/>
          <a:stretch>
            <a:fillRect/>
          </a:stretch>
        </p:blipFill>
        <p:spPr>
          <a:xfrm>
            <a:off x="8034250" y="4763366"/>
            <a:ext cx="933583" cy="166173"/>
          </a:xfrm>
          <a:prstGeom prst="rect">
            <a:avLst/>
          </a:prstGeom>
          <a:noFill/>
        </p:spPr>
      </p:pic>
    </p:spTree>
    <p:extLst>
      <p:ext uri="{86E35A5B-0D23-44DE-B6EC-86BA480AFD6C}">
        <p14:creationId val="1713442570444"/>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ext Placeholder 2">
            <a:extLst>
              <a:ext uri="{2377C0F7-9B0E-4B88-BD18-01085A026CBB}">
                <a16:creationId xmlns:a16="http://schemas.microsoft.com/office/drawing/2010/main" id="{C8E6C43C-C418-4D52-BDD3-3A11BF9338F4}"/>
              </a:ext>
            </a:extLst>
          </p:cNvPr>
          <p:cNvSpPr>
            <a:spLocks noGrp="1"/>
          </p:cNvSpPr>
          <p:nvPr>
            <p:ph type="body"/>
          </p:nvPr>
        </p:nvSpPr>
        <p:spPr>
          <a:xfrm>
            <a:off x="762000" y="1400175"/>
            <a:ext cx="3619500" cy="540644"/>
          </a:xfrm>
          <a:prstGeom prst="rect">
            <a:avLst/>
          </a:prstGeom>
        </p:spPr>
        <p:txBody>
          <a:bodyPr vert="horz" rtlCol="0" anchor="ctr">
            <a:normAutofit/>
          </a:bodyPr>
          <a:lstStyle>
            <a:lvl1pPr marL="0" lvl="0" indent="0">
              <a:buNone/>
              <a:defRPr lang="en-US" sz="1600" i="0" cap="none">
                <a:solidFill>
                  <a:srgbClr val="0070C0"/>
                </a:solidFill>
                <a:latin typeface="+mn-lt"/>
              </a:defRPr>
            </a:lvl1pPr>
            <a:lvl2pPr marL="457200" lvl="1" indent="0">
              <a:buNone/>
              <a:defRPr lang="en-US" sz="2000" b="1">
                <a:latin typeface="+mn-lt"/>
              </a:defRPr>
            </a:lvl2pPr>
            <a:lvl3pPr marL="914400" lvl="2" indent="0">
              <a:buNone/>
              <a:defRPr lang="en-US" sz="1800" b="1">
                <a:latin typeface="+mn-lt"/>
              </a:defRPr>
            </a:lvl3pPr>
            <a:lvl4pPr marL="1371600" lvl="3" indent="0">
              <a:buNone/>
              <a:defRPr lang="en-US" sz="1600" b="1">
                <a:latin typeface="+mn-lt"/>
              </a:defRPr>
            </a:lvl4pPr>
            <a:lvl5pPr marL="1828800" lvl="4" indent="0">
              <a:buNone/>
              <a:defRPr lang="en-US" sz="1600" b="1">
                <a:latin typeface="+mn-lt"/>
              </a:defRPr>
            </a:lvl5pPr>
            <a:lvl6pPr marL="2286000" lvl="5" indent="0">
              <a:buNone/>
              <a:defRPr lang="en-US" sz="1600" b="1">
                <a:latin typeface="+mn-lt"/>
              </a:defRPr>
            </a:lvl6pPr>
            <a:lvl7pPr marL="2743200" lvl="6" indent="0">
              <a:buNone/>
              <a:defRPr lang="en-US" sz="1600" b="1">
                <a:latin typeface="+mn-lt"/>
              </a:defRPr>
            </a:lvl7pPr>
            <a:lvl8pPr marL="3200400" lvl="7" indent="0">
              <a:buNone/>
              <a:defRPr lang="en-US" sz="1600" b="1">
                <a:latin typeface="+mn-lt"/>
              </a:defRPr>
            </a:lvl8pPr>
            <a:lvl9pPr marL="3657600" lvl="8" indent="0">
              <a:buNone/>
              <a:defRPr lang="en-US" sz="1600" b="1">
                <a:latin typeface="+mn-lt"/>
              </a:defRPr>
            </a:lvl9pPr>
          </a:lstStyle>
          <a:p>
            <a:pPr lvl="0"/>
            <a:r>
              <a:rPr lang="en-US"/>
              <a:t>Click to edit Master text styles</a:t>
            </a:r>
            <a:endParaRPr lang="en-US"/>
          </a:p>
        </p:txBody>
      </p:sp>
      <p:sp>
        <p:nvSpPr>
          <p:cNvPr id="3" name="Text Placeholder 4">
            <a:extLst>
              <a:ext uri="{2D324752-0829-44B5-A958-126A215D0F4E}">
                <a16:creationId xmlns:a16="http://schemas.microsoft.com/office/drawing/2010/main" id="{66C2B009-BD2A-482F-8F78-57F7E7417E36}"/>
              </a:ext>
            </a:extLst>
          </p:cNvPr>
          <p:cNvSpPr>
            <a:spLocks noGrp="1"/>
          </p:cNvSpPr>
          <p:nvPr>
            <p:ph type="body" idx="1"/>
          </p:nvPr>
        </p:nvSpPr>
        <p:spPr>
          <a:xfrm>
            <a:off x="4754717" y="1400175"/>
            <a:ext cx="3619500" cy="540644"/>
          </a:xfrm>
          <a:prstGeom prst="rect">
            <a:avLst/>
          </a:prstGeom>
        </p:spPr>
        <p:txBody>
          <a:bodyPr vert="horz" rtlCol="0" anchor="ctr">
            <a:normAutofit/>
          </a:bodyPr>
          <a:lstStyle>
            <a:lvl1pPr marL="0" lvl="0" indent="0">
              <a:buNone/>
              <a:defRPr lang="en-US" sz="1600" i="0" cap="none">
                <a:solidFill>
                  <a:srgbClr val="0070C0"/>
                </a:solidFill>
                <a:latin typeface="+mn-lt"/>
              </a:defRPr>
            </a:lvl1pPr>
            <a:lvl2pPr marL="457200" lvl="1" indent="0">
              <a:buNone/>
              <a:defRPr lang="en-US" sz="2000" b="1">
                <a:latin typeface="+mn-lt"/>
              </a:defRPr>
            </a:lvl2pPr>
            <a:lvl3pPr marL="914400" lvl="2" indent="0">
              <a:buNone/>
              <a:defRPr lang="en-US" sz="1800" b="1">
                <a:latin typeface="+mn-lt"/>
              </a:defRPr>
            </a:lvl3pPr>
            <a:lvl4pPr marL="1371600" lvl="3" indent="0">
              <a:buNone/>
              <a:defRPr lang="en-US" sz="1600" b="1">
                <a:latin typeface="+mn-lt"/>
              </a:defRPr>
            </a:lvl4pPr>
            <a:lvl5pPr marL="1828800" lvl="4" indent="0">
              <a:buNone/>
              <a:defRPr lang="en-US" sz="1600" b="1">
                <a:latin typeface="+mn-lt"/>
              </a:defRPr>
            </a:lvl5pPr>
            <a:lvl6pPr marL="2286000" lvl="5" indent="0">
              <a:buNone/>
              <a:defRPr lang="en-US" sz="1600" b="1">
                <a:latin typeface="+mn-lt"/>
              </a:defRPr>
            </a:lvl6pPr>
            <a:lvl7pPr marL="2743200" lvl="6" indent="0">
              <a:buNone/>
              <a:defRPr lang="en-US" sz="1600" b="1">
                <a:latin typeface="+mn-lt"/>
              </a:defRPr>
            </a:lvl7pPr>
            <a:lvl8pPr marL="3200400" lvl="7" indent="0">
              <a:buNone/>
              <a:defRPr lang="en-US" sz="1600" b="1">
                <a:latin typeface="+mn-lt"/>
              </a:defRPr>
            </a:lvl8pPr>
            <a:lvl9pPr marL="3657600" lvl="8" indent="0">
              <a:buNone/>
              <a:defRPr lang="en-US" sz="1600" b="1">
                <a:latin typeface="+mn-lt"/>
              </a:defRPr>
            </a:lvl9pPr>
          </a:lstStyle>
          <a:p>
            <a:pPr lvl="0"/>
            <a:r>
              <a:rPr lang="en-US"/>
              <a:t>Click to edit Master text styles</a:t>
            </a:r>
            <a:endParaRPr lang="en-US"/>
          </a:p>
        </p:txBody>
      </p:sp>
      <p:sp>
        <p:nvSpPr>
          <p:cNvPr id="4" name="Content Placeholder 2">
            <a:extLst>
              <a:ext uri="{5D5368A1-01C0-4B87-8C79-22AFB9316D39}">
                <a16:creationId xmlns:a16="http://schemas.microsoft.com/office/drawing/2010/main" id="{91E6198E-A6D6-4EFF-8C57-6869DF88096E}"/>
              </a:ext>
            </a:extLst>
          </p:cNvPr>
          <p:cNvSpPr>
            <a:spLocks noGrp="1"/>
          </p:cNvSpPr>
          <p:nvPr>
            <p:ph idx="2"/>
          </p:nvPr>
        </p:nvSpPr>
        <p:spPr>
          <a:xfrm>
            <a:off x="762000" y="1961537"/>
            <a:ext cx="3619500" cy="2510865"/>
          </a:xfrm>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itle 1">
            <a:extLst>
              <a:ext uri="{2F4FF9F1-DAA1-4D8C-991B-24FF4DF5C357}">
                <a16:creationId xmlns:a16="http://schemas.microsoft.com/office/drawing/2010/main" id="{7059E399-AE8B-4C7D-82D4-9A1728E58324}"/>
              </a:ext>
            </a:extLst>
          </p:cNvPr>
          <p:cNvSpPr>
            <a:spLocks noGrp="1"/>
          </p:cNvSpPr>
          <p:nvPr>
            <p:ph type="title" idx="3"/>
          </p:nvPr>
        </p:nvSpPr>
        <p:spPr/>
        <p:txBody>
          <a:bodyPr vert="horz" rtlCol="0"/>
          <a:lstStyle>
            <a:lvl1pPr lvl="0"/>
          </a:lstStyle>
          <a:p>
            <a:r>
              <a:rPr lang="en-US"/>
              <a:t>Click to edit Master title style</a:t>
            </a:r>
            <a:endParaRPr lang="en-US"/>
          </a:p>
        </p:txBody>
      </p:sp>
      <p:sp>
        <p:nvSpPr>
          <p:cNvPr id="6" name="Content Placeholder 2">
            <a:extLst>
              <a:ext uri="{C36A8D8A-9F76-4293-AAC7-815021B8ABE2}">
                <a16:creationId xmlns:a16="http://schemas.microsoft.com/office/drawing/2010/main" id="{D1FF6B6E-03EE-4AA2-8330-FC53D187C9F3}"/>
              </a:ext>
            </a:extLst>
          </p:cNvPr>
          <p:cNvSpPr>
            <a:spLocks noGrp="1"/>
          </p:cNvSpPr>
          <p:nvPr>
            <p:ph idx="4"/>
          </p:nvPr>
        </p:nvSpPr>
        <p:spPr>
          <a:xfrm>
            <a:off x="4751443" y="1961537"/>
            <a:ext cx="3619500" cy="2510865"/>
          </a:xfrm>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4">
            <a:extLst>
              <a:ext uri="{4EFA2949-73BC-4BD2-848B-246606F64A3E}">
                <a16:creationId xmlns:a16="http://schemas.microsoft.com/office/drawing/2010/main" id="{22AB341F-33C6-4CAC-85CF-2A005D01983F}"/>
              </a:ext>
            </a:extLst>
          </p:cNvPr>
          <p:cNvSpPr>
            <a:spLocks noGrp="1"/>
          </p:cNvSpPr>
          <p:nvPr>
            <p:ph type="dt" sz="half" idx="10"/>
          </p:nvPr>
        </p:nvSpPr>
        <p:spPr/>
        <p:txBody>
          <a:bodyPr vert="horz" rtlCol="0"/>
          <a:lstStyle/>
          <a:p>
            <a:r>
              <a:rPr lang="en-US"/>
              <a:t>Date</a:t>
            </a:r>
            <a:endParaRPr lang="en-US"/>
          </a:p>
        </p:txBody>
      </p:sp>
      <p:sp>
        <p:nvSpPr>
          <p:cNvPr id="8" name="Footer Placeholder 5">
            <a:extLst>
              <a:ext uri="{EFD0EE7C-5BE8-4677-9D99-0C0B304576A3}">
                <a16:creationId xmlns:a16="http://schemas.microsoft.com/office/drawing/2010/main" id="{4E6EB80E-C63F-4860-8183-D3289550873F}"/>
              </a:ext>
            </a:extLst>
          </p:cNvPr>
          <p:cNvSpPr>
            <a:spLocks noGrp="1"/>
          </p:cNvSpPr>
          <p:nvPr>
            <p:ph type="ftr" sz="quarter" idx="11"/>
          </p:nvPr>
        </p:nvSpPr>
        <p:spPr/>
        <p:txBody>
          <a:bodyPr vert="horz" rtlCol="0"/>
          <a:lstStyle/>
          <a:p>
            <a:r>
              <a:rPr lang="en-US"/>
              <a:t>Footer</a:t>
            </a:r>
            <a:endParaRPr lang="en-US"/>
          </a:p>
        </p:txBody>
      </p:sp>
      <p:sp>
        <p:nvSpPr>
          <p:cNvPr id="9" name="Slide Number Placeholder 6">
            <a:extLst>
              <a:ext uri="{064E6EB9-B2F6-4B96-8085-C799D2E574F3}">
                <a16:creationId xmlns:a16="http://schemas.microsoft.com/office/drawing/2010/main" id="{7BBE35EC-80AA-4DC9-A191-E55FC61BDAE9}"/>
              </a:ext>
            </a:extLst>
          </p:cNvPr>
          <p:cNvSpPr>
            <a:spLocks noGrp="1"/>
          </p:cNvSpPr>
          <p:nvPr>
            <p:ph type="sldNum" sz="quarter" idx="12"/>
          </p:nvPr>
        </p:nvSpPr>
        <p:spPr/>
        <p:txBody>
          <a:bodyPr vert="horz" rtlCol="0"/>
          <a:lstStyle/>
          <a:p>
            <a:r>
              <a:rPr lang="en-US"/>
              <a:t>&lt;#&gt;</a:t>
            </a:r>
            <a:endParaRPr lang="en-US"/>
          </a:p>
        </p:txBody>
      </p:sp>
      <p:pic>
        <p:nvPicPr>
          <p:cNvPr id="10" name="">
            <a:extLst>
              <a:ext uri="{69B25FE1-A4EA-430A-ADBF-9085346AB170}">
                <a16:creationId xmlns:a16="http://schemas.microsoft.com/office/drawing/2010/main" id="{52FF6392-2BD7-41C4-A1BE-09441700F117}"/>
              </a:ext>
            </a:extLst>
          </p:cNvPr>
          <p:cNvPicPr>
            <a:picLocks noChangeAspect="1"/>
          </p:cNvPicPr>
          <p:nvPr userDrawn="1"/>
        </p:nvPicPr>
        <p:blipFill>
          <a:blip r:embed="rId1"/>
          <a:stretch>
            <a:fillRect/>
          </a:stretch>
        </p:blipFill>
        <p:spPr>
          <a:xfrm rot="10800000">
            <a:off x="0" y="0"/>
            <a:ext cx="1994515" cy="595150"/>
          </a:xfrm>
          <a:prstGeom prst="rect">
            <a:avLst/>
          </a:prstGeom>
          <a:noFill/>
        </p:spPr>
      </p:pic>
      <p:pic>
        <p:nvPicPr>
          <p:cNvPr id="11" name="">
            <a:extLst>
              <a:ext uri="{53A7C5C1-CF59-43FA-AF85-E3AF5547A2C4}">
                <a16:creationId xmlns:a16="http://schemas.microsoft.com/office/drawing/2010/main" id="{042B151C-F4D6-49C8-95C2-D196F5EFD045}"/>
              </a:ext>
            </a:extLst>
          </p:cNvPr>
          <p:cNvPicPr>
            <a:picLocks noChangeAspect="1"/>
          </p:cNvPicPr>
          <p:nvPr userDrawn="1"/>
        </p:nvPicPr>
        <p:blipFill>
          <a:blip r:embed="rId2"/>
          <a:stretch>
            <a:fillRect/>
          </a:stretch>
        </p:blipFill>
        <p:spPr>
          <a:xfrm>
            <a:off x="8034250" y="4763366"/>
            <a:ext cx="933583" cy="166173"/>
          </a:xfrm>
          <a:prstGeom prst="rect">
            <a:avLst/>
          </a:prstGeom>
          <a:noFill/>
        </p:spPr>
      </p:pic>
    </p:spTree>
    <p:extLst>
      <p:ext uri="{A8049C66-AECB-4B8E-AEBE-F09D2C5BB32A}">
        <p14:creationId val="1713442570445"/>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Slide Number Placeholder 3">
            <a:extLst>
              <a:ext uri="{8C2D07E6-F2FB-453F-8D99-8C7C773C8BD6}">
                <a16:creationId xmlns:a16="http://schemas.microsoft.com/office/drawing/2010/main" id="{C181A86C-1880-4164-81E3-325CF26E7D4F}"/>
              </a:ext>
            </a:extLst>
          </p:cNvPr>
          <p:cNvSpPr>
            <a:spLocks noGrp="1"/>
          </p:cNvSpPr>
          <p:nvPr>
            <p:ph type="sldNum" sz="quarter" idx="12"/>
          </p:nvPr>
        </p:nvSpPr>
        <p:spPr/>
        <p:txBody>
          <a:bodyPr vert="horz" rtlCol="0"/>
          <a:lstStyle/>
          <a:p>
            <a:r>
              <a:rPr lang="en-US"/>
              <a:t>&lt;#&gt;</a:t>
            </a:r>
            <a:endParaRPr lang="en-US"/>
          </a:p>
        </p:txBody>
      </p:sp>
      <p:sp>
        <p:nvSpPr>
          <p:cNvPr id="3" name="Footer Placeholder 2">
            <a:extLst>
              <a:ext uri="{6888661C-A5C4-4099-BB0E-DBFD8C7E0383}">
                <a16:creationId xmlns:a16="http://schemas.microsoft.com/office/drawing/2010/main" id="{9F6FEA8E-A546-42FC-A22A-F09A3C466549}"/>
              </a:ext>
            </a:extLst>
          </p:cNvPr>
          <p:cNvSpPr>
            <a:spLocks noGrp="1"/>
          </p:cNvSpPr>
          <p:nvPr>
            <p:ph type="ftr" sz="quarter" idx="11"/>
          </p:nvPr>
        </p:nvSpPr>
        <p:spPr/>
        <p:txBody>
          <a:bodyPr vert="horz" rtlCol="0"/>
          <a:lstStyle/>
          <a:p>
            <a:r>
              <a:rPr lang="en-US"/>
              <a:t>Footer</a:t>
            </a:r>
            <a:endParaRPr lang="en-US"/>
          </a:p>
        </p:txBody>
      </p:sp>
      <p:sp>
        <p:nvSpPr>
          <p:cNvPr id="4" name="Date Placeholder 1">
            <a:extLst>
              <a:ext uri="{AB856733-C77D-444D-B6B4-C5F55FE812D6}">
                <a16:creationId xmlns:a16="http://schemas.microsoft.com/office/drawing/2010/main" id="{6FF60CC5-29B4-4C30-9731-03DB3AD38108}"/>
              </a:ext>
            </a:extLst>
          </p:cNvPr>
          <p:cNvSpPr>
            <a:spLocks noGrp="1"/>
          </p:cNvSpPr>
          <p:nvPr>
            <p:ph type="dt" sz="half" idx="10"/>
          </p:nvPr>
        </p:nvSpPr>
        <p:spPr/>
        <p:txBody>
          <a:bodyPr vert="horz" rtlCol="0"/>
          <a:lstStyle/>
          <a:p>
            <a:r>
              <a:rPr lang="en-US"/>
              <a:t>Date</a:t>
            </a:r>
            <a:endParaRPr lang="en-US"/>
          </a:p>
        </p:txBody>
      </p:sp>
      <p:pic>
        <p:nvPicPr>
          <p:cNvPr id="5" name="">
            <a:extLst>
              <a:ext uri="{4683F29C-7644-4F4C-89D8-83B9CE8C3E94}">
                <a16:creationId xmlns:a16="http://schemas.microsoft.com/office/drawing/2010/main" id="{11AC7CAE-FDF4-4683-87AA-A60A5344EA3A}"/>
              </a:ext>
            </a:extLst>
          </p:cNvPr>
          <p:cNvPicPr>
            <a:picLocks noChangeAspect="1"/>
          </p:cNvPicPr>
          <p:nvPr userDrawn="1"/>
        </p:nvPicPr>
        <p:blipFill>
          <a:blip r:embed="rId1"/>
          <a:stretch>
            <a:fillRect/>
          </a:stretch>
        </p:blipFill>
        <p:spPr>
          <a:xfrm rot="10800000">
            <a:off x="0" y="0"/>
            <a:ext cx="1994515" cy="595150"/>
          </a:xfrm>
          <a:prstGeom prst="rect">
            <a:avLst/>
          </a:prstGeom>
          <a:noFill/>
        </p:spPr>
      </p:pic>
      <p:pic>
        <p:nvPicPr>
          <p:cNvPr id="6" name="">
            <a:extLst>
              <a:ext uri="{CD04E2D2-EA94-45F8-91E4-722A5DDA00E4}">
                <a16:creationId xmlns:a16="http://schemas.microsoft.com/office/drawing/2010/main" id="{51ED22F5-25E8-4EEF-BDC4-26DF8086049F}"/>
              </a:ext>
            </a:extLst>
          </p:cNvPr>
          <p:cNvPicPr>
            <a:picLocks noChangeAspect="1"/>
          </p:cNvPicPr>
          <p:nvPr userDrawn="1"/>
        </p:nvPicPr>
        <p:blipFill>
          <a:blip r:embed="rId2"/>
          <a:stretch>
            <a:fillRect/>
          </a:stretch>
        </p:blipFill>
        <p:spPr>
          <a:xfrm>
            <a:off x="8034250" y="4763366"/>
            <a:ext cx="933583" cy="166173"/>
          </a:xfrm>
          <a:prstGeom prst="rect">
            <a:avLst/>
          </a:prstGeom>
          <a:noFill/>
        </p:spPr>
      </p:pic>
    </p:spTree>
    <p:extLst>
      <p:ext uri="{37D68060-D359-4609-9EE5-646175CB7F71}">
        <p14:creationId val="1713442570446"/>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a:extLst>
              <a:ext uri="{11751509-8DD9-4C05-A135-D1AB6120E040}">
                <a16:creationId xmlns:a16="http://schemas.microsoft.com/office/drawing/2010/main" id="{24026CC3-D2B4-4E5F-B3FF-576B283EC56B}"/>
              </a:ext>
            </a:extLst>
          </p:cNvPr>
          <p:cNvSpPr>
            <a:spLocks noGrp="1"/>
          </p:cNvSpPr>
          <p:nvPr>
            <p:ph type="title"/>
          </p:nvPr>
        </p:nvSpPr>
        <p:spPr/>
        <p:txBody>
          <a:bodyPr vert="horz" rtlCol="0"/>
          <a:lstStyle>
            <a:lvl1pPr lvl="0"/>
          </a:lstStyle>
          <a:p>
            <a:r>
              <a:rPr lang="en-US"/>
              <a:t>Click to edit Master title style</a:t>
            </a:r>
            <a:endParaRPr lang="en-US"/>
          </a:p>
        </p:txBody>
      </p:sp>
      <p:sp>
        <p:nvSpPr>
          <p:cNvPr id="3" name="Text Placeholder 3">
            <a:extLst>
              <a:ext uri="{3A844CFE-C6D1-4B2E-831E-4A444C5FFEF4}">
                <a16:creationId xmlns:a16="http://schemas.microsoft.com/office/drawing/2010/main" id="{2E19ADF3-33C5-40B9-B8EB-5FA2E3BA6083}"/>
              </a:ext>
            </a:extLst>
          </p:cNvPr>
          <p:cNvSpPr>
            <a:spLocks noGrp="1"/>
          </p:cNvSpPr>
          <p:nvPr>
            <p:ph type="body" idx="1"/>
          </p:nvPr>
        </p:nvSpPr>
        <p:spPr>
          <a:xfrm>
            <a:off x="762000" y="1455900"/>
            <a:ext cx="2822399" cy="2984400"/>
          </a:xfrm>
        </p:spPr>
        <p:txBody>
          <a:bodyPr vert="horz" lIns="91440" tIns="93600" rIns="91440" bIns="45720" rtlCol="0" anchor="t">
            <a:normAutofit/>
          </a:bodyPr>
          <a:lstStyle>
            <a:lvl1pPr marL="0" lvl="0" indent="0">
              <a:lnSpc>
                <a:spcPct val="100000"/>
              </a:lnSpc>
              <a:buNone/>
              <a:defRPr lang="en-US">
                <a:latin typeface="+mn-lt"/>
              </a:defRPr>
            </a:lvl1pPr>
          </a:lstStyle>
          <a:p>
            <a:r>
              <a:rPr lang="en-US"/>
              <a:t>Click to edit Master text styles</a:t>
            </a:r>
            <a:endParaRPr lang="en-US"/>
          </a:p>
        </p:txBody>
      </p:sp>
      <p:sp>
        <p:nvSpPr>
          <p:cNvPr id="4" name="Content Placeholder 2">
            <a:extLst>
              <a:ext uri="{6671F9F3-474A-456C-9C5C-C2FA861EC52D}">
                <a16:creationId xmlns:a16="http://schemas.microsoft.com/office/drawing/2010/main" id="{7BB4D64E-1E8B-47C2-A10E-0BE81DCAE5EC}"/>
              </a:ext>
            </a:extLst>
          </p:cNvPr>
          <p:cNvSpPr>
            <a:spLocks noGrp="1"/>
          </p:cNvSpPr>
          <p:nvPr>
            <p:ph idx="2"/>
          </p:nvPr>
        </p:nvSpPr>
        <p:spPr>
          <a:xfrm>
            <a:off x="3776758" y="1447800"/>
            <a:ext cx="4605242" cy="3000375"/>
          </a:xfrm>
        </p:spPr>
        <p:txBody>
          <a:bodyPr vert="horz" rtlCol="0"/>
          <a:lstStyle>
            <a:lvl1pPr lvl="0"/>
            <a:lvl2pPr lvl="1"/>
            <a:lvl3pPr lvl="2"/>
            <a:lvl4pPr lvl="3"/>
            <a:lvl5pPr lvl="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Slide Number Placeholder 3">
            <a:extLst>
              <a:ext uri="{9B5F8A3F-F0CB-4EA5-9A95-B6CA2CDE0835}">
                <a16:creationId xmlns:a16="http://schemas.microsoft.com/office/drawing/2010/main" id="{B22D5977-832E-4F21-AFAE-1758C92D375F}"/>
              </a:ext>
            </a:extLst>
          </p:cNvPr>
          <p:cNvSpPr>
            <a:spLocks noGrp="1"/>
          </p:cNvSpPr>
          <p:nvPr>
            <p:ph type="sldNum" sz="quarter" idx="12"/>
          </p:nvPr>
        </p:nvSpPr>
        <p:spPr/>
        <p:txBody>
          <a:bodyPr vert="horz" rtlCol="0"/>
          <a:lstStyle/>
          <a:p>
            <a:r>
              <a:rPr lang="en-US"/>
              <a:t>&lt;#&gt;</a:t>
            </a:r>
            <a:endParaRPr lang="en-US"/>
          </a:p>
        </p:txBody>
      </p:sp>
      <p:sp>
        <p:nvSpPr>
          <p:cNvPr id="6" name="Footer Placeholder 2">
            <a:extLst>
              <a:ext uri="{CC658C02-176E-4F06-A2E5-F32EFD97D517}">
                <a16:creationId xmlns:a16="http://schemas.microsoft.com/office/drawing/2010/main" id="{71843006-C782-475F-B476-3E87B34CE97D}"/>
              </a:ext>
            </a:extLst>
          </p:cNvPr>
          <p:cNvSpPr>
            <a:spLocks noGrp="1"/>
          </p:cNvSpPr>
          <p:nvPr>
            <p:ph type="ftr" sz="quarter" idx="11"/>
          </p:nvPr>
        </p:nvSpPr>
        <p:spPr/>
        <p:txBody>
          <a:bodyPr vert="horz" rtlCol="0"/>
          <a:lstStyle/>
          <a:p>
            <a:r>
              <a:rPr lang="en-US"/>
              <a:t>Footer</a:t>
            </a:r>
            <a:endParaRPr lang="en-US"/>
          </a:p>
        </p:txBody>
      </p:sp>
      <p:sp>
        <p:nvSpPr>
          <p:cNvPr id="7" name="Date Placeholder 1">
            <a:extLst>
              <a:ext uri="{CAF65E38-CBC3-4767-A0FD-3D3676789910}">
                <a16:creationId xmlns:a16="http://schemas.microsoft.com/office/drawing/2010/main" id="{AD3311C2-E9ED-49E6-B3E9-46484404C485}"/>
              </a:ext>
            </a:extLst>
          </p:cNvPr>
          <p:cNvSpPr>
            <a:spLocks noGrp="1"/>
          </p:cNvSpPr>
          <p:nvPr>
            <p:ph type="dt" sz="half" idx="10"/>
          </p:nvPr>
        </p:nvSpPr>
        <p:spPr/>
        <p:txBody>
          <a:bodyPr vert="horz" rtlCol="0"/>
          <a:lstStyle/>
          <a:p>
            <a:r>
              <a:rPr lang="en-US"/>
              <a:t>Date</a:t>
            </a:r>
            <a:endParaRPr lang="en-US"/>
          </a:p>
        </p:txBody>
      </p:sp>
      <p:pic>
        <p:nvPicPr>
          <p:cNvPr id="8" name="">
            <a:extLst>
              <a:ext uri="{2700350D-94A8-40EE-B1EA-476ED1E06F9B}">
                <a16:creationId xmlns:a16="http://schemas.microsoft.com/office/drawing/2010/main" id="{0363861B-EE57-4AE2-8DC4-D7C52B1AF115}"/>
              </a:ext>
            </a:extLst>
          </p:cNvPr>
          <p:cNvPicPr>
            <a:picLocks noChangeAspect="1"/>
          </p:cNvPicPr>
          <p:nvPr userDrawn="1"/>
        </p:nvPicPr>
        <p:blipFill>
          <a:blip r:embed="rId1"/>
          <a:stretch>
            <a:fillRect/>
          </a:stretch>
        </p:blipFill>
        <p:spPr>
          <a:xfrm rot="10800000">
            <a:off x="0" y="0"/>
            <a:ext cx="1994515" cy="595150"/>
          </a:xfrm>
          <a:prstGeom prst="rect">
            <a:avLst/>
          </a:prstGeom>
          <a:noFill/>
        </p:spPr>
      </p:pic>
      <p:pic>
        <p:nvPicPr>
          <p:cNvPr id="9" name="">
            <a:extLst>
              <a:ext uri="{8BCB9130-4E72-4358-A76F-D078245AF816}">
                <a16:creationId xmlns:a16="http://schemas.microsoft.com/office/drawing/2010/main" id="{C9F931C5-FC51-40FE-A96E-B7A430F0EA99}"/>
              </a:ext>
            </a:extLst>
          </p:cNvPr>
          <p:cNvPicPr>
            <a:picLocks noChangeAspect="1"/>
          </p:cNvPicPr>
          <p:nvPr userDrawn="1"/>
        </p:nvPicPr>
        <p:blipFill>
          <a:blip r:embed="rId2"/>
          <a:stretch>
            <a:fillRect/>
          </a:stretch>
        </p:blipFill>
        <p:spPr>
          <a:xfrm>
            <a:off x="8034250" y="4763366"/>
            <a:ext cx="933583" cy="166173"/>
          </a:xfrm>
          <a:prstGeom prst="rect">
            <a:avLst/>
          </a:prstGeom>
          <a:noFill/>
        </p:spPr>
      </p:pic>
    </p:spTree>
    <p:extLst>
      <p:ext uri="{7FC62B1B-11D5-4D0A-B0C8-144192E84DC1}">
        <p14:creationId val="1713442570447"/>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Title,Text, and Images">
    <p:spTree>
      <p:nvGrpSpPr>
        <p:cNvPr id="1" name=""/>
        <p:cNvGrpSpPr/>
        <p:nvPr/>
      </p:nvGrpSpPr>
      <p:grpSpPr>
        <a:xfrm>
          <a:off x="0" y="0"/>
          <a:ext cx="0" cy="0"/>
        </a:xfrm>
      </p:grpSpPr>
      <p:sp>
        <p:nvSpPr>
          <p:cNvPr id="2" name="Rectangle 19">
            <a:extLst>
              <a:ext uri="{F6D73A88-B0CA-484E-8681-AA0BC26ABBD3}">
                <a16:creationId xmlns:a16="http://schemas.microsoft.com/office/drawing/2010/main" id="{2DB24DEB-18E3-42C3-A8F2-91C13747CE93}"/>
              </a:ext>
            </a:extLst>
          </p:cNvPr>
          <p:cNvSpPr/>
          <p:nvPr/>
        </p:nvSpPr>
        <p:spPr>
          <a:xfrm>
            <a:off x="774703" y="1417637"/>
            <a:ext cx="1850529" cy="2192337"/>
          </a:xfrm>
          <a:prstGeom prst="rect">
            <a:avLst/>
          </a:pr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a:latin typeface="+mn-lt"/>
            </a:endParaRPr>
          </a:p>
        </p:txBody>
      </p:sp>
      <p:sp>
        <p:nvSpPr>
          <p:cNvPr id="3" name="Rectangle 20">
            <a:extLst>
              <a:ext uri="{D217BCD2-37AB-4DE1-9A56-35506FFAAE71}">
                <a16:creationId xmlns:a16="http://schemas.microsoft.com/office/drawing/2010/main" id="{F2E9B1EF-CF03-4402-927C-4694DE239613}"/>
              </a:ext>
            </a:extLst>
          </p:cNvPr>
          <p:cNvSpPr/>
          <p:nvPr/>
        </p:nvSpPr>
        <p:spPr>
          <a:xfrm>
            <a:off x="2774950" y="1417637"/>
            <a:ext cx="3580319" cy="2192337"/>
          </a:xfrm>
          <a:prstGeom prst="rect">
            <a:avLst/>
          </a:pr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a:latin typeface="+mn-lt"/>
            </a:endParaRPr>
          </a:p>
        </p:txBody>
      </p:sp>
      <p:sp>
        <p:nvSpPr>
          <p:cNvPr id="4" name="Rectangle 22">
            <a:extLst>
              <a:ext uri="{7B21ECDA-3AAF-496F-A3D0-FABEE29E272A}">
                <a16:creationId xmlns:a16="http://schemas.microsoft.com/office/drawing/2010/main" id="{FE10F28E-0158-4DC9-8CA9-9547DCD3E964}"/>
              </a:ext>
            </a:extLst>
          </p:cNvPr>
          <p:cNvSpPr/>
          <p:nvPr/>
        </p:nvSpPr>
        <p:spPr>
          <a:xfrm>
            <a:off x="6496050" y="1417637"/>
            <a:ext cx="1882776" cy="2192337"/>
          </a:xfrm>
          <a:custGeom>
            <a:rect l="0" t="0" r="r" b="b"/>
            <a:pathLst>
              <a:path w="1882776" h="2192337">
                <a:moveTo>
                  <a:pt x="9525" y="0"/>
                </a:moveTo>
                <a:lnTo>
                  <a:pt x="1882777" y="0"/>
                </a:lnTo>
                <a:lnTo>
                  <a:pt x="1882777" y="2192337"/>
                </a:lnTo>
                <a:lnTo>
                  <a:pt x="9525" y="2192337"/>
                </a:lnTo>
                <a:close/>
              </a:path>
            </a:pathLst>
          </a:cu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a:latin typeface="+mn-lt"/>
            </a:endParaRPr>
          </a:p>
        </p:txBody>
      </p:sp>
      <p:sp>
        <p:nvSpPr>
          <p:cNvPr id="5" name="Title 1">
            <a:extLst>
              <a:ext uri="{E6A09248-635E-4112-9E57-EF1BCAC9423A}">
                <a16:creationId xmlns:a16="http://schemas.microsoft.com/office/drawing/2010/main" id="{81BE0554-7F02-4845-A708-415C8CB0DF82}"/>
              </a:ext>
            </a:extLst>
          </p:cNvPr>
          <p:cNvSpPr>
            <a:spLocks noGrp="1"/>
          </p:cNvSpPr>
          <p:nvPr>
            <p:ph type="title"/>
          </p:nvPr>
        </p:nvSpPr>
        <p:spPr/>
        <p:txBody>
          <a:bodyPr vert="horz" rtlCol="0"/>
          <a:lstStyle>
            <a:lvl1pPr lvl="0"/>
          </a:lstStyle>
          <a:p>
            <a:r>
              <a:rPr lang="en-US"/>
              <a:t>Click to edit Master title style</a:t>
            </a:r>
            <a:endParaRPr lang="en-US"/>
          </a:p>
        </p:txBody>
      </p:sp>
      <p:sp>
        <p:nvSpPr>
          <p:cNvPr id="6" name="Picture Placeholder 2">
            <a:extLst>
              <a:ext uri="{11BA188E-A901-4D7C-BC21-A4F72A1D488A}">
                <a16:creationId xmlns:a16="http://schemas.microsoft.com/office/drawing/2010/main" id="{73E8CDEC-5EB4-4B11-850E-8AB2EBBE5F86}"/>
              </a:ext>
            </a:extLst>
          </p:cNvPr>
          <p:cNvSpPr>
            <a:spLocks noGrp="1"/>
          </p:cNvSpPr>
          <p:nvPr>
            <p:ph type="pic" idx="1"/>
          </p:nvPr>
        </p:nvSpPr>
        <p:spPr>
          <a:xfrm>
            <a:off x="835027" y="1474787"/>
            <a:ext cx="1723499" cy="2074863"/>
          </a:xfrm>
          <a:solidFill>
            <a:schemeClr val="bg1">
              <a:lumMod val="95000"/>
            </a:schemeClr>
          </a:solidFill>
          <a:ln w="38100">
            <a:noFill/>
            <a:miter lim="800000"/>
          </a:ln>
        </p:spPr>
        <p:txBody>
          <a:bodyPr vert="horz" rtlCol="0"/>
          <a:lstStyle/>
          <a:p>
            <a:r>
              <a:rPr lang="en-US"/>
              <a:t>Click icon to add picture</a:t>
            </a:r>
            <a:endParaRPr lang="en-US"/>
          </a:p>
        </p:txBody>
      </p:sp>
      <p:sp>
        <p:nvSpPr>
          <p:cNvPr id="7" name="Content Placeholder 2">
            <a:extLst>
              <a:ext uri="{49F2A951-171B-4796-BCF5-113A08197973}">
                <a16:creationId xmlns:a16="http://schemas.microsoft.com/office/drawing/2010/main" id="{DCCC24DB-C8D1-4EBB-8F62-486D995E29FB}"/>
              </a:ext>
            </a:extLst>
          </p:cNvPr>
          <p:cNvSpPr>
            <a:spLocks noGrp="1"/>
          </p:cNvSpPr>
          <p:nvPr>
            <p:ph type="body" idx="2"/>
          </p:nvPr>
        </p:nvSpPr>
        <p:spPr>
          <a:xfrm>
            <a:off x="762000" y="3810000"/>
            <a:ext cx="1847850" cy="523875"/>
          </a:xfrm>
          <a:prstGeom prst="rect">
            <a:avLst/>
          </a:prstGeom>
        </p:spPr>
        <p:txBody>
          <a:bodyPr vert="horz" rtlCol="0" anchor="t">
            <a:normAutofit/>
          </a:bodyPr>
          <a:lstStyle>
            <a:lvl1pPr marL="0" lvl="0" indent="0" algn="ctr">
              <a:lnSpc>
                <a:spcPct val="100000"/>
              </a:lnSpc>
              <a:buFont typeface="Arial"/>
              <a:buNone/>
              <a:defRPr lang="en-US" sz="1200">
                <a:solidFill>
                  <a:schemeClr val="tx1">
                    <a:lumMod val="85000"/>
                    <a:lumOff val="15000"/>
                  </a:schemeClr>
                </a:solidFill>
                <a:latin typeface="+mn-lt"/>
              </a:defRPr>
            </a:lvl1pPr>
            <a:lvl2pPr lvl="1">
              <a:lnSpc>
                <a:spcPct val="129000"/>
              </a:lnSpc>
              <a:defRPr lang="en-US" sz="1000">
                <a:solidFill>
                  <a:schemeClr val="bg1">
                    <a:lumMod val="65000"/>
                  </a:schemeClr>
                </a:solidFill>
              </a:defRPr>
            </a:lvl2pPr>
            <a:lvl3pPr lvl="2">
              <a:lnSpc>
                <a:spcPts val="1200"/>
              </a:lnSpc>
              <a:defRPr lang="en-US" sz="1050" i="1">
                <a:solidFill>
                  <a:schemeClr val="tx2">
                    <a:lumMod val="50000"/>
                    <a:lumOff val="50000"/>
                  </a:schemeClr>
                </a:solidFill>
              </a:defRPr>
            </a:lvl3pPr>
            <a:lvl4pPr lvl="3">
              <a:lnSpc>
                <a:spcPts val="1200"/>
              </a:lnSpc>
              <a:defRPr lang="en-US" sz="1050" i="0">
                <a:solidFill>
                  <a:schemeClr val="tx2">
                    <a:lumMod val="50000"/>
                    <a:lumOff val="50000"/>
                  </a:schemeClr>
                </a:solidFill>
              </a:defRPr>
            </a:lvl4pPr>
            <a:lvl5pPr lvl="4">
              <a:lnSpc>
                <a:spcPts val="1200"/>
              </a:lnSpc>
              <a:buFont typeface="Arial"/>
              <a:buChar char="»"/>
              <a:defRPr lang="en-US" sz="1050" i="1">
                <a:solidFill>
                  <a:schemeClr val="tx2">
                    <a:lumMod val="50000"/>
                    <a:lumOff val="50000"/>
                  </a:schemeClr>
                </a:solidFill>
              </a:defRPr>
            </a:lvl5pPr>
          </a:lstStyle>
          <a:p>
            <a:pPr lvl="0"/>
            <a:r>
              <a:rPr lang="en-US"/>
              <a:t>Click to edit Master text styles</a:t>
            </a:r>
            <a:endParaRPr lang="en-US"/>
          </a:p>
        </p:txBody>
      </p:sp>
      <p:sp>
        <p:nvSpPr>
          <p:cNvPr id="8" name="Picture Placeholder 2">
            <a:extLst>
              <a:ext uri="{FBEEBD8D-BA3C-4C49-8A43-3831E2626109}">
                <a16:creationId xmlns:a16="http://schemas.microsoft.com/office/drawing/2010/main" id="{B19637B2-6300-426B-B42B-9FC5F50A32B3}"/>
              </a:ext>
            </a:extLst>
          </p:cNvPr>
          <p:cNvSpPr>
            <a:spLocks noGrp="1"/>
          </p:cNvSpPr>
          <p:nvPr>
            <p:ph type="pic" idx="3"/>
          </p:nvPr>
        </p:nvSpPr>
        <p:spPr>
          <a:xfrm>
            <a:off x="2835275" y="1474787"/>
            <a:ext cx="3459670" cy="2074863"/>
          </a:xfrm>
          <a:solidFill>
            <a:schemeClr val="bg1">
              <a:lumMod val="95000"/>
            </a:schemeClr>
          </a:solidFill>
          <a:ln w="38100">
            <a:noFill/>
            <a:miter lim="800000"/>
          </a:ln>
        </p:spPr>
        <p:txBody>
          <a:bodyPr vert="horz" rtlCol="0"/>
          <a:lstStyle/>
          <a:p>
            <a:r>
              <a:rPr lang="en-US"/>
              <a:t>Click icon to add picture</a:t>
            </a:r>
            <a:endParaRPr lang="en-US"/>
          </a:p>
        </p:txBody>
      </p:sp>
      <p:sp>
        <p:nvSpPr>
          <p:cNvPr id="9" name="Content Placeholder 2">
            <a:extLst>
              <a:ext uri="{1DA82C26-1D0C-4526-9E6F-1E59434E3611}">
                <a16:creationId xmlns:a16="http://schemas.microsoft.com/office/drawing/2010/main" id="{91517682-030A-48DF-B341-58061540F2DD}"/>
              </a:ext>
            </a:extLst>
          </p:cNvPr>
          <p:cNvSpPr>
            <a:spLocks noGrp="1"/>
          </p:cNvSpPr>
          <p:nvPr>
            <p:ph type="body" idx="4"/>
          </p:nvPr>
        </p:nvSpPr>
        <p:spPr>
          <a:xfrm>
            <a:off x="2777561" y="3810000"/>
            <a:ext cx="3577708" cy="523875"/>
          </a:xfrm>
          <a:prstGeom prst="rect">
            <a:avLst/>
          </a:prstGeom>
        </p:spPr>
        <p:txBody>
          <a:bodyPr vert="horz" rtlCol="0" anchor="t">
            <a:normAutofit/>
          </a:bodyPr>
          <a:lstStyle>
            <a:lvl1pPr marL="0" lvl="0" indent="0" algn="ctr">
              <a:lnSpc>
                <a:spcPct val="100000"/>
              </a:lnSpc>
              <a:buFont typeface="Arial"/>
              <a:buNone/>
              <a:defRPr lang="en-US" sz="1200">
                <a:solidFill>
                  <a:schemeClr val="tx1">
                    <a:lumMod val="85000"/>
                    <a:lumOff val="15000"/>
                  </a:schemeClr>
                </a:solidFill>
                <a:latin typeface="+mn-lt"/>
              </a:defRPr>
            </a:lvl1pPr>
            <a:lvl2pPr lvl="1">
              <a:lnSpc>
                <a:spcPct val="129000"/>
              </a:lnSpc>
              <a:defRPr lang="en-US" sz="1000">
                <a:solidFill>
                  <a:schemeClr val="bg1">
                    <a:lumMod val="65000"/>
                  </a:schemeClr>
                </a:solidFill>
              </a:defRPr>
            </a:lvl2pPr>
            <a:lvl3pPr lvl="2">
              <a:lnSpc>
                <a:spcPts val="1200"/>
              </a:lnSpc>
              <a:defRPr lang="en-US" sz="1050" i="1">
                <a:solidFill>
                  <a:schemeClr val="tx2">
                    <a:lumMod val="50000"/>
                    <a:lumOff val="50000"/>
                  </a:schemeClr>
                </a:solidFill>
              </a:defRPr>
            </a:lvl3pPr>
            <a:lvl4pPr lvl="3">
              <a:lnSpc>
                <a:spcPts val="1200"/>
              </a:lnSpc>
              <a:defRPr lang="en-US" sz="1050" i="0">
                <a:solidFill>
                  <a:schemeClr val="tx2">
                    <a:lumMod val="50000"/>
                    <a:lumOff val="50000"/>
                  </a:schemeClr>
                </a:solidFill>
              </a:defRPr>
            </a:lvl4pPr>
            <a:lvl5pPr lvl="4">
              <a:lnSpc>
                <a:spcPts val="1200"/>
              </a:lnSpc>
              <a:buFont typeface="Arial"/>
              <a:buChar char="»"/>
              <a:defRPr lang="en-US" sz="1050" i="1">
                <a:solidFill>
                  <a:schemeClr val="tx2">
                    <a:lumMod val="50000"/>
                    <a:lumOff val="50000"/>
                  </a:schemeClr>
                </a:solidFill>
              </a:defRPr>
            </a:lvl5pPr>
          </a:lstStyle>
          <a:p>
            <a:pPr lvl="0"/>
            <a:r>
              <a:rPr lang="en-US"/>
              <a:t>Click to edit Master text styles</a:t>
            </a:r>
            <a:endParaRPr lang="en-US"/>
          </a:p>
        </p:txBody>
      </p:sp>
      <p:sp>
        <p:nvSpPr>
          <p:cNvPr id="10" name="Picture Placeholder 2">
            <a:extLst>
              <a:ext uri="{A4B31A0B-5E40-49E7-B5DB-2A89FA28557C}">
                <a16:creationId xmlns:a16="http://schemas.microsoft.com/office/drawing/2010/main" id="{78B42BCD-06E9-4F20-99ED-6FF27C3EF6AF}"/>
              </a:ext>
            </a:extLst>
          </p:cNvPr>
          <p:cNvSpPr>
            <a:spLocks noGrp="1"/>
          </p:cNvSpPr>
          <p:nvPr>
            <p:ph type="pic" idx="5"/>
          </p:nvPr>
        </p:nvSpPr>
        <p:spPr>
          <a:xfrm>
            <a:off x="6581774" y="1474787"/>
            <a:ext cx="1724025" cy="2074863"/>
          </a:xfrm>
          <a:solidFill>
            <a:schemeClr val="bg1">
              <a:lumMod val="95000"/>
            </a:schemeClr>
          </a:solidFill>
          <a:ln w="38100">
            <a:noFill/>
            <a:miter lim="800000"/>
          </a:ln>
        </p:spPr>
        <p:txBody>
          <a:bodyPr vert="horz" rtlCol="0"/>
          <a:lstStyle/>
          <a:p>
            <a:r>
              <a:rPr lang="en-US"/>
              <a:t>Click icon to add picture</a:t>
            </a:r>
            <a:endParaRPr lang="en-US"/>
          </a:p>
        </p:txBody>
      </p:sp>
      <p:sp>
        <p:nvSpPr>
          <p:cNvPr id="11" name="Content Placeholder 2">
            <a:extLst>
              <a:ext uri="{F51C60B1-4AE2-4CC4-816C-3EF021DDF29D}">
                <a16:creationId xmlns:a16="http://schemas.microsoft.com/office/drawing/2010/main" id="{BB60AFD3-3EF7-42EE-8A25-C66DCBE6B0CA}"/>
              </a:ext>
            </a:extLst>
          </p:cNvPr>
          <p:cNvSpPr>
            <a:spLocks noGrp="1"/>
          </p:cNvSpPr>
          <p:nvPr>
            <p:ph type="body" idx="6"/>
          </p:nvPr>
        </p:nvSpPr>
        <p:spPr>
          <a:xfrm>
            <a:off x="6496050" y="3810000"/>
            <a:ext cx="1882774" cy="523875"/>
          </a:xfrm>
          <a:prstGeom prst="rect">
            <a:avLst/>
          </a:prstGeom>
        </p:spPr>
        <p:txBody>
          <a:bodyPr vert="horz" rtlCol="0" anchor="t">
            <a:normAutofit/>
          </a:bodyPr>
          <a:lstStyle>
            <a:lvl1pPr marL="0" lvl="0" indent="0" algn="ctr">
              <a:lnSpc>
                <a:spcPct val="100000"/>
              </a:lnSpc>
              <a:buFont typeface="Arial"/>
              <a:buNone/>
              <a:defRPr lang="en-US" sz="1200">
                <a:solidFill>
                  <a:schemeClr val="tx1">
                    <a:lumMod val="85000"/>
                    <a:lumOff val="15000"/>
                  </a:schemeClr>
                </a:solidFill>
                <a:latin typeface="+mn-lt"/>
              </a:defRPr>
            </a:lvl1pPr>
            <a:lvl2pPr lvl="1">
              <a:lnSpc>
                <a:spcPct val="129000"/>
              </a:lnSpc>
              <a:defRPr lang="en-US" sz="1000">
                <a:solidFill>
                  <a:schemeClr val="bg1">
                    <a:lumMod val="65000"/>
                  </a:schemeClr>
                </a:solidFill>
              </a:defRPr>
            </a:lvl2pPr>
            <a:lvl3pPr lvl="2">
              <a:lnSpc>
                <a:spcPts val="1200"/>
              </a:lnSpc>
              <a:defRPr lang="en-US" sz="1050" i="1">
                <a:solidFill>
                  <a:schemeClr val="tx2">
                    <a:lumMod val="50000"/>
                    <a:lumOff val="50000"/>
                  </a:schemeClr>
                </a:solidFill>
              </a:defRPr>
            </a:lvl3pPr>
            <a:lvl4pPr lvl="3">
              <a:lnSpc>
                <a:spcPts val="1200"/>
              </a:lnSpc>
              <a:defRPr lang="en-US" sz="1050" i="0">
                <a:solidFill>
                  <a:schemeClr val="tx2">
                    <a:lumMod val="50000"/>
                    <a:lumOff val="50000"/>
                  </a:schemeClr>
                </a:solidFill>
              </a:defRPr>
            </a:lvl4pPr>
            <a:lvl5pPr lvl="4">
              <a:lnSpc>
                <a:spcPts val="1200"/>
              </a:lnSpc>
              <a:buFont typeface="Arial"/>
              <a:buChar char="»"/>
              <a:defRPr lang="en-US" sz="1050" i="1">
                <a:solidFill>
                  <a:schemeClr val="tx2">
                    <a:lumMod val="50000"/>
                    <a:lumOff val="50000"/>
                  </a:schemeClr>
                </a:solidFill>
              </a:defRPr>
            </a:lvl5pPr>
          </a:lstStyle>
          <a:p>
            <a:pPr lvl="0"/>
            <a:r>
              <a:rPr lang="en-US"/>
              <a:t>Click to edit Master text styles</a:t>
            </a:r>
            <a:endParaRPr lang="en-US"/>
          </a:p>
        </p:txBody>
      </p:sp>
      <p:sp>
        <p:nvSpPr>
          <p:cNvPr id="12" name="Slide Number Placeholder 4">
            <a:extLst>
              <a:ext uri="{C04415FE-19F6-4E67-9075-BD31F4BD43DD}">
                <a16:creationId xmlns:a16="http://schemas.microsoft.com/office/drawing/2010/main" id="{69DED8A0-C9D1-4DC2-9930-F8830DC33F51}"/>
              </a:ext>
            </a:extLst>
          </p:cNvPr>
          <p:cNvSpPr>
            <a:spLocks noGrp="1"/>
          </p:cNvSpPr>
          <p:nvPr>
            <p:ph type="sldNum" sz="quarter" idx="12"/>
          </p:nvPr>
        </p:nvSpPr>
        <p:spPr/>
        <p:txBody>
          <a:bodyPr vert="horz" rtlCol="0"/>
          <a:lstStyle/>
          <a:p>
            <a:r>
              <a:rPr lang="en-US"/>
              <a:t>&lt;#&gt;</a:t>
            </a:r>
            <a:endParaRPr lang="en-US"/>
          </a:p>
        </p:txBody>
      </p:sp>
      <p:sp>
        <p:nvSpPr>
          <p:cNvPr id="13" name="Footer Placeholder 3">
            <a:extLst>
              <a:ext uri="{3983F45E-B1E3-45BB-B05B-86F4180069C5}">
                <a16:creationId xmlns:a16="http://schemas.microsoft.com/office/drawing/2010/main" id="{D2E91301-A1C0-49E2-8CF8-F0CAEB3AFE9D}"/>
              </a:ext>
            </a:extLst>
          </p:cNvPr>
          <p:cNvSpPr>
            <a:spLocks noGrp="1"/>
          </p:cNvSpPr>
          <p:nvPr>
            <p:ph type="ftr" sz="quarter" idx="11"/>
          </p:nvPr>
        </p:nvSpPr>
        <p:spPr/>
        <p:txBody>
          <a:bodyPr vert="horz" rtlCol="0"/>
          <a:lstStyle/>
          <a:p>
            <a:r>
              <a:rPr lang="en-US"/>
              <a:t>Footer</a:t>
            </a:r>
            <a:endParaRPr lang="en-US"/>
          </a:p>
        </p:txBody>
      </p:sp>
      <p:sp>
        <p:nvSpPr>
          <p:cNvPr id="14" name="Date Placeholder 1">
            <a:extLst>
              <a:ext uri="{BEF2EF9F-8FE1-4E7F-B144-FC4CB354FACC}">
                <a16:creationId xmlns:a16="http://schemas.microsoft.com/office/drawing/2010/main" id="{CA4932A7-68A5-485D-95AD-5A08ADBA9519}"/>
              </a:ext>
            </a:extLst>
          </p:cNvPr>
          <p:cNvSpPr>
            <a:spLocks noGrp="1"/>
          </p:cNvSpPr>
          <p:nvPr>
            <p:ph type="dt" sz="half" idx="10"/>
          </p:nvPr>
        </p:nvSpPr>
        <p:spPr/>
        <p:txBody>
          <a:bodyPr vert="horz" rtlCol="0"/>
          <a:lstStyle/>
          <a:p>
            <a:r>
              <a:rPr lang="en-US"/>
              <a:t>Date</a:t>
            </a:r>
            <a:endParaRPr lang="en-US"/>
          </a:p>
        </p:txBody>
      </p:sp>
      <p:pic>
        <p:nvPicPr>
          <p:cNvPr id="15" name="">
            <a:extLst>
              <a:ext uri="{E7870866-4473-4BD6-A803-4BD805C7962C}">
                <a16:creationId xmlns:a16="http://schemas.microsoft.com/office/drawing/2010/main" id="{C6C3A974-636B-454A-BC6C-90A6951F7A58}"/>
              </a:ext>
            </a:extLst>
          </p:cNvPr>
          <p:cNvPicPr>
            <a:picLocks noChangeAspect="1"/>
          </p:cNvPicPr>
          <p:nvPr userDrawn="1"/>
        </p:nvPicPr>
        <p:blipFill>
          <a:blip r:embed="rId1"/>
          <a:stretch>
            <a:fillRect/>
          </a:stretch>
        </p:blipFill>
        <p:spPr>
          <a:xfrm rot="10800000">
            <a:off x="0" y="0"/>
            <a:ext cx="1994515" cy="595150"/>
          </a:xfrm>
          <a:prstGeom prst="rect">
            <a:avLst/>
          </a:prstGeom>
          <a:noFill/>
        </p:spPr>
      </p:pic>
      <p:pic>
        <p:nvPicPr>
          <p:cNvPr id="16" name="">
            <a:extLst>
              <a:ext uri="{BB0BE76B-FC44-472A-B936-81199B5E5490}">
                <a16:creationId xmlns:a16="http://schemas.microsoft.com/office/drawing/2010/main" id="{4BE879B2-6470-4A36-B383-F641D7484854}"/>
              </a:ext>
            </a:extLst>
          </p:cNvPr>
          <p:cNvPicPr>
            <a:picLocks noChangeAspect="1"/>
          </p:cNvPicPr>
          <p:nvPr userDrawn="1"/>
        </p:nvPicPr>
        <p:blipFill>
          <a:blip r:embed="rId2"/>
          <a:stretch>
            <a:fillRect/>
          </a:stretch>
        </p:blipFill>
        <p:spPr>
          <a:xfrm>
            <a:off x="8034250" y="4763366"/>
            <a:ext cx="933583" cy="166173"/>
          </a:xfrm>
          <a:prstGeom prst="rect">
            <a:avLst/>
          </a:prstGeom>
          <a:noFill/>
        </p:spPr>
      </p:pic>
    </p:spTree>
    <p:custDataLst>
      <p:tags r:id="rId3"/>
    </p:custDataLst>
    <p:extLst>
      <p:ext uri="{16908219-D00B-445F-A593-25263F279531}">
        <p14:creationId val="1713442570449"/>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ustom Layout">
    <p:spTree>
      <p:nvGrpSpPr>
        <p:cNvPr id="1" name=""/>
        <p:cNvGrpSpPr/>
        <p:nvPr/>
      </p:nvGrpSpPr>
      <p:grpSpPr>
        <a:xfrm>
          <a:off x="0" y="0"/>
          <a:ext cx="0" cy="0"/>
        </a:xfrm>
      </p:grpSpPr>
      <p:sp>
        <p:nvSpPr>
          <p:cNvPr id="2" name="Title 1" hidden="1">
            <a:extLst>
              <a:ext uri="{9B68F682-8A44-4243-9563-86D705FD6995}">
                <a16:creationId xmlns:a16="http://schemas.microsoft.com/office/drawing/2010/main" id="{5C0777E7-BF7D-491E-A903-F8BB620FCB6A}"/>
              </a:ext>
            </a:extLst>
          </p:cNvPr>
          <p:cNvSpPr>
            <a:spLocks noGrp="1"/>
          </p:cNvSpPr>
          <p:nvPr>
            <p:ph type="title" idx="10"/>
          </p:nvPr>
        </p:nvSpPr>
        <p:spPr>
          <a:xfrm>
            <a:off x="762000" y="1914525"/>
            <a:ext cx="7620000" cy="857250"/>
          </a:xfrm>
        </p:spPr>
        <p:txBody>
          <a:bodyPr vert="horz" rtlCol="0" anchor="ctr"/>
          <a:lstStyle>
            <a:lvl1pPr lvl="0" algn="ctr">
              <a:defRPr lang="en-US" sz="3600"/>
            </a:lvl1pPr>
          </a:lstStyle>
          <a:p>
            <a:r>
              <a:rPr lang="en-US"/>
              <a:t>Click to edit Master title style</a:t>
            </a:r>
            <a:endParaRPr lang="en-US"/>
          </a:p>
        </p:txBody>
      </p:sp>
      <p:sp>
        <p:nvSpPr>
          <p:cNvPr id="3" name="Slide Number Placeholder 3">
            <a:extLst>
              <a:ext uri="{703D182A-4D7D-458B-A540-F845D334B728}">
                <a16:creationId xmlns:a16="http://schemas.microsoft.com/office/drawing/2010/main" id="{15448402-F612-4C00-89CF-3DD7BF8D09C5}"/>
              </a:ext>
            </a:extLst>
          </p:cNvPr>
          <p:cNvSpPr>
            <a:spLocks noGrp="1"/>
          </p:cNvSpPr>
          <p:nvPr>
            <p:ph type="sldNum" sz="quarter" idx="11"/>
          </p:nvPr>
        </p:nvSpPr>
        <p:spPr/>
        <p:txBody>
          <a:bodyPr vert="horz" rtlCol="0"/>
          <a:lstStyle/>
          <a:p>
            <a:r>
              <a:rPr lang="en-US"/>
              <a:t>&lt;#&gt;</a:t>
            </a:r>
            <a:endParaRPr lang="en-US"/>
          </a:p>
        </p:txBody>
      </p:sp>
      <p:sp>
        <p:nvSpPr>
          <p:cNvPr id="4" name="Footer Placeholder 2">
            <a:extLst>
              <a:ext uri="{E48E6790-5099-4087-89B5-DCE382D22F58}">
                <a16:creationId xmlns:a16="http://schemas.microsoft.com/office/drawing/2010/main" id="{3BDD1040-A277-45E3-8C54-B7B9D9FA6DD2}"/>
              </a:ext>
            </a:extLst>
          </p:cNvPr>
          <p:cNvSpPr>
            <a:spLocks noGrp="1"/>
          </p:cNvSpPr>
          <p:nvPr>
            <p:ph type="ftr" sz="quarter" idx="12"/>
          </p:nvPr>
        </p:nvSpPr>
        <p:spPr/>
        <p:txBody>
          <a:bodyPr vert="horz" rtlCol="0"/>
          <a:lstStyle/>
          <a:p>
            <a:r>
              <a:rPr lang="en-US"/>
              <a:t>Footer</a:t>
            </a:r>
            <a:endParaRPr lang="en-US"/>
          </a:p>
        </p:txBody>
      </p:sp>
      <p:sp>
        <p:nvSpPr>
          <p:cNvPr id="5" name="Date Placeholder 1">
            <a:extLst>
              <a:ext uri="{99D29D7C-1053-4018-BF2A-1E4312E57E09}">
                <a16:creationId xmlns:a16="http://schemas.microsoft.com/office/drawing/2010/main" id="{50DD4F45-A8D9-4F02-8D0B-3D140B7D4667}"/>
              </a:ext>
            </a:extLst>
          </p:cNvPr>
          <p:cNvSpPr>
            <a:spLocks noGrp="1"/>
          </p:cNvSpPr>
          <p:nvPr>
            <p:ph type="dt" sz="half" idx="13"/>
          </p:nvPr>
        </p:nvSpPr>
        <p:spPr/>
        <p:txBody>
          <a:bodyPr vert="horz" rtlCol="0"/>
          <a:lstStyle/>
          <a:p>
            <a:r>
              <a:rPr lang="en-US"/>
              <a:t>Date</a:t>
            </a:r>
            <a:endParaRPr lang="en-US"/>
          </a:p>
        </p:txBody>
      </p:sp>
      <p:sp>
        <p:nvSpPr>
          <p:cNvPr id="6" name="">
            <a:extLst>
              <a:ext uri="{06571694-1C91-475C-91A1-B1ECFA2200BE}">
                <a16:creationId xmlns:a16="http://schemas.microsoft.com/office/drawing/2010/main" id="{852F6845-5F5C-4173-8107-8F300B193F9E}"/>
              </a:ext>
            </a:extLst>
          </p:cNvPr>
          <p:cNvSpPr/>
          <p:nvPr>
            <p:ph idx="14"/>
          </p:nvPr>
        </p:nvSpPr>
        <p:spPr>
          <a:xfrm>
            <a:off x="762000" y="1361284"/>
            <a:ext cx="3333750" cy="3333750"/>
          </a:xfrm>
          <a:prstGeom prst="rect">
            <a:avLst/>
          </a:prstGeom>
        </p:spPr>
        <p:txBody>
          <a:bodyPr vert="horz" lIns="91440" tIns="9360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
            <a:extLst>
              <a:ext uri="{47D8FFAD-BC85-4C7C-B7CA-2DD717B643DA}">
                <a16:creationId xmlns:a16="http://schemas.microsoft.com/office/drawing/2010/main" id="{E025EB9E-3173-48E1-9359-B954A194C237}"/>
              </a:ext>
            </a:extLst>
          </p:cNvPr>
          <p:cNvSpPr/>
          <p:nvPr>
            <p:ph type="title" idx="15"/>
          </p:nvPr>
        </p:nvSpPr>
        <p:spPr>
          <a:xfrm>
            <a:off x="762000" y="573214"/>
            <a:ext cx="6667500" cy="1111250"/>
          </a:xfrm>
          <a:prstGeom prst="rect">
            <a:avLst/>
          </a:prstGeom>
        </p:spPr>
        <p:txBody>
          <a:bodyPr vert="horz" lIns="91440" tIns="93600" rIns="91440" bIns="45720" rtlCol="0">
            <a:normAutofit/>
          </a:bodyPr>
          <a:lstStyle/>
          <a:p>
            <a:pPr lvl="0"/>
            <a:r>
              <a:rPr lang="en-US"/>
              <a:t>Click to edit Master text styles</a:t>
            </a:r>
            <a:endParaRPr lang="en-US"/>
          </a:p>
        </p:txBody>
      </p:sp>
    </p:spTree>
    <p:extLst>
      <p:ext uri="{0668676A-144B-4D40-BF2A-C15727EC4159}">
        <p14:creationId val="1713442570451"/>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End slide">
    <p:spTree>
      <p:nvGrpSpPr>
        <p:cNvPr id="1" name=""/>
        <p:cNvGrpSpPr/>
        <p:nvPr/>
      </p:nvGrpSpPr>
      <p:grpSpPr>
        <a:xfrm>
          <a:off x="0" y="0"/>
          <a:ext cx="0" cy="0"/>
        </a:xfrm>
      </p:grpSpPr>
      <p:sp>
        <p:nvSpPr>
          <p:cNvPr id="2" name="">
            <a:extLst>
              <a:ext uri="{2E098C97-F3DA-4B95-AEEF-F6E316F19E0E}">
                <a16:creationId xmlns:a16="http://schemas.microsoft.com/office/drawing/2010/main" id="{5AC46933-AF71-45A7-A862-AF764E8140FE}"/>
              </a:ext>
            </a:extLst>
          </p:cNvPr>
          <p:cNvSpPr/>
          <p:nvPr userDrawn="1"/>
        </p:nvSpPr>
        <p:spPr>
          <a:xfrm>
            <a:off x="0" y="0"/>
            <a:ext cx="9149534" cy="5150100"/>
          </a:xfrm>
          <a:prstGeom prst="rect">
            <a:avLst/>
          </a:prstGeom>
          <a:solidFill>
            <a:srgbClr val="004C86"/>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3" name="">
            <a:extLst>
              <a:ext uri="{F04526F6-D775-4D88-9929-7C3810DE04E2}">
                <a16:creationId xmlns:a16="http://schemas.microsoft.com/office/drawing/2010/main" id="{3DAABEC7-6341-409D-A504-A9955C0EB6DA}"/>
              </a:ext>
            </a:extLst>
          </p:cNvPr>
          <p:cNvPicPr>
            <a:picLocks noChangeAspect="1"/>
          </p:cNvPicPr>
          <p:nvPr userDrawn="1"/>
        </p:nvPicPr>
        <p:blipFill>
          <a:blip r:embed="rId1"/>
          <a:stretch>
            <a:fillRect/>
          </a:stretch>
        </p:blipFill>
        <p:spPr>
          <a:xfrm>
            <a:off x="-21974" y="35394"/>
            <a:ext cx="5121007" cy="5143500"/>
          </a:xfrm>
          <a:prstGeom prst="rect">
            <a:avLst/>
          </a:prstGeom>
          <a:noFill/>
        </p:spPr>
      </p:pic>
      <p:sp>
        <p:nvSpPr>
          <p:cNvPr id="4" name="Title 1">
            <a:extLst>
              <a:ext uri="{E01F49B7-C9E8-4427-9528-9E23B23AFE48}">
                <a16:creationId xmlns:a16="http://schemas.microsoft.com/office/drawing/2010/main" id="{3478B92E-0A9C-44C6-80C2-CD8AD2742273}"/>
              </a:ext>
            </a:extLst>
          </p:cNvPr>
          <p:cNvSpPr>
            <a:spLocks noGrp="1"/>
          </p:cNvSpPr>
          <p:nvPr>
            <p:ph type="title" idx="10"/>
          </p:nvPr>
        </p:nvSpPr>
        <p:spPr>
          <a:xfrm>
            <a:off x="4662468" y="1404032"/>
            <a:ext cx="3797141" cy="1715909"/>
          </a:xfrm>
        </p:spPr>
        <p:txBody>
          <a:bodyPr vert="horz" rtlCol="0" anchor="ctr"/>
          <a:lstStyle>
            <a:lvl1pPr lvl="0" algn="l">
              <a:defRPr lang="en-US" sz="3200">
                <a:solidFill>
                  <a:schemeClr val="bg1"/>
                </a:solidFill>
              </a:defRPr>
            </a:lvl1pPr>
          </a:lstStyle>
          <a:p>
            <a:r>
              <a:rPr lang="en-US"/>
              <a:t>Click to edit Master title style</a:t>
            </a:r>
            <a:endParaRPr lang="en-US"/>
          </a:p>
        </p:txBody>
      </p:sp>
      <p:sp>
        <p:nvSpPr>
          <p:cNvPr id="5" name="Slide Number Placeholder 3">
            <a:extLst>
              <a:ext uri="{B97412E9-E99A-476A-BFA0-C7ABB289D635}">
                <a16:creationId xmlns:a16="http://schemas.microsoft.com/office/drawing/2010/main" id="{C9F7167B-B409-49EF-821F-A26FC65289AF}"/>
              </a:ext>
            </a:extLst>
          </p:cNvPr>
          <p:cNvSpPr>
            <a:spLocks noGrp="1"/>
          </p:cNvSpPr>
          <p:nvPr>
            <p:ph type="sldNum" sz="quarter" idx="11"/>
          </p:nvPr>
        </p:nvSpPr>
        <p:spPr/>
        <p:txBody>
          <a:bodyPr vert="horz" rtlCol="0"/>
          <a:lstStyle/>
          <a:p>
            <a:r>
              <a:rPr lang="en-US"/>
              <a:t>&lt;#&gt;</a:t>
            </a:r>
            <a:endParaRPr lang="en-US"/>
          </a:p>
        </p:txBody>
      </p:sp>
      <p:sp>
        <p:nvSpPr>
          <p:cNvPr id="6" name="Footer Placeholder 2">
            <a:extLst>
              <a:ext uri="{79B3026A-6FCE-430B-93E6-C607932DB877}">
                <a16:creationId xmlns:a16="http://schemas.microsoft.com/office/drawing/2010/main" id="{8CC5DB46-ED60-4BE2-8C6A-6FDE139238BA}"/>
              </a:ext>
            </a:extLst>
          </p:cNvPr>
          <p:cNvSpPr>
            <a:spLocks noGrp="1"/>
          </p:cNvSpPr>
          <p:nvPr>
            <p:ph type="ftr" sz="quarter" idx="12"/>
          </p:nvPr>
        </p:nvSpPr>
        <p:spPr>
          <a:xfrm>
            <a:off x="6659280" y="4245054"/>
            <a:ext cx="1721558" cy="285750"/>
          </a:xfrm>
        </p:spPr>
        <p:txBody>
          <a:bodyPr vert="horz" lIns="0" rtlCol="0"/>
          <a:lstStyle>
            <a:lvl1pPr lvl="0" algn="l"/>
          </a:lstStyle>
          <a:p>
            <a:r>
              <a:rPr lang="en-US"/>
              <a:t>Footer</a:t>
            </a:r>
            <a:endParaRPr lang="en-US"/>
          </a:p>
        </p:txBody>
      </p:sp>
      <p:sp>
        <p:nvSpPr>
          <p:cNvPr id="7" name="Date Placeholder 1">
            <a:extLst>
              <a:ext uri="{8D77536F-3CF6-46E7-AF80-CD131C041A54}">
                <a16:creationId xmlns:a16="http://schemas.microsoft.com/office/drawing/2010/main" id="{123D2AE6-CE3A-47F9-856F-7621538D9FF2}"/>
              </a:ext>
            </a:extLst>
          </p:cNvPr>
          <p:cNvSpPr>
            <a:spLocks noGrp="1"/>
          </p:cNvSpPr>
          <p:nvPr>
            <p:ph type="dt" sz="half" idx="13"/>
          </p:nvPr>
        </p:nvSpPr>
        <p:spPr/>
        <p:txBody>
          <a:bodyPr vert="horz" rtlCol="0"/>
          <a:lstStyle/>
          <a:p>
            <a:r>
              <a:rPr lang="en-US"/>
              <a:t>Date</a:t>
            </a:r>
            <a:endParaRPr lang="en-US"/>
          </a:p>
        </p:txBody>
      </p:sp>
      <p:sp>
        <p:nvSpPr>
          <p:cNvPr id="8" name="" hidden="1">
            <a:extLst>
              <a:ext uri="{9F4C6008-F5C5-4A53-9988-B5CC00BFF093}">
                <a16:creationId xmlns:a16="http://schemas.microsoft.com/office/drawing/2010/main" id="{69481258-4EF3-45C7-9907-A556087A6351}"/>
              </a:ext>
            </a:extLst>
          </p:cNvPr>
          <p:cNvSpPr/>
          <p:nvPr>
            <p:ph idx="14"/>
          </p:nvPr>
        </p:nvSpPr>
        <p:spPr>
          <a:xfrm>
            <a:off x="3096113" y="1095375"/>
            <a:ext cx="3333750" cy="3333750"/>
          </a:xfrm>
          <a:prstGeom prst="rect">
            <a:avLst/>
          </a:prstGeom>
        </p:spPr>
        <p:txBody>
          <a:bodyPr vert="horz" lIns="91440" tIns="9360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pic>
        <p:nvPicPr>
          <p:cNvPr id="9" name="">
            <a:extLst>
              <a:ext uri="{51589861-F5D9-4821-9E44-D695F99F9F05}">
                <a16:creationId xmlns:a16="http://schemas.microsoft.com/office/drawing/2010/main" id="{C5735DE2-2A2E-4813-8897-787A0CC55030}"/>
              </a:ext>
            </a:extLst>
          </p:cNvPr>
          <p:cNvPicPr>
            <a:picLocks noChangeAspect="1"/>
          </p:cNvPicPr>
          <p:nvPr userDrawn="1"/>
        </p:nvPicPr>
        <p:blipFill>
          <a:blip r:embed="rId2"/>
          <a:stretch>
            <a:fillRect/>
          </a:stretch>
        </p:blipFill>
        <p:spPr>
          <a:xfrm>
            <a:off x="6659280" y="3940445"/>
            <a:ext cx="1557509" cy="278358"/>
          </a:xfrm>
          <a:prstGeom prst="rect">
            <a:avLst/>
          </a:prstGeom>
          <a:noFill/>
        </p:spPr>
      </p:pic>
    </p:spTree>
    <p:extLst>
      <p:ext uri="{12F1D5C0-4698-415C-92DE-D85DCE39A2E3}">
        <p14:creationId val="1713442570453"/>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Content">
    <p:spTree>
      <p:nvGrpSpPr>
        <p:cNvPr id="1" name=""/>
        <p:cNvGrpSpPr/>
        <p:nvPr/>
      </p:nvGrpSpPr>
      <p:grpSpPr>
        <a:xfrm>
          <a:off x="0" y="0"/>
          <a:ext cx="0" cy="0"/>
        </a:xfrm>
      </p:grpSpPr>
      <p:sp>
        <p:nvSpPr>
          <p:cNvPr id="2" name="Title 7">
            <a:extLst>
              <a:ext uri="{15898BA3-8F6C-4E2D-BE3E-B206978E8A6C}">
                <a16:creationId xmlns:a16="http://schemas.microsoft.com/office/drawing/2010/main" id="{C0B69642-A7E9-4807-913D-B1A4C3B10D7A}"/>
              </a:ext>
            </a:extLst>
          </p:cNvPr>
          <p:cNvSpPr>
            <a:spLocks noGrp="1"/>
          </p:cNvSpPr>
          <p:nvPr>
            <p:ph type="title" idx="10"/>
          </p:nvPr>
        </p:nvSpPr>
        <p:spPr>
          <a:xfrm>
            <a:off x="757014" y="1144340"/>
            <a:ext cx="7620000" cy="523950"/>
          </a:xfrm>
        </p:spPr>
        <p:txBody>
          <a:bodyPr vert="horz" rtlCol="0"/>
          <a:lstStyle>
            <a:lvl1pPr lvl="0">
              <a:defRPr lang="en-US" sz="4000" b="1" cap="none">
                <a:grpFill/>
                <a:latin typeface="Source Sans Pro"/>
              </a:defRPr>
            </a:lvl1pPr>
          </a:lstStyle>
          <a:p>
            <a:r>
              <a:rPr lang="en-US"/>
              <a:t>Click to edit Master title style</a:t>
            </a:r>
            <a:endParaRPr lang="en-US"/>
          </a:p>
        </p:txBody>
      </p:sp>
      <p:sp>
        <p:nvSpPr>
          <p:cNvPr id="3" name="Content Placeholder 2">
            <a:extLst>
              <a:ext uri="{84DABE25-E98D-4A26-9FC4-4BC3C3D9C8EC}">
                <a16:creationId xmlns:a16="http://schemas.microsoft.com/office/drawing/2010/main" id="{741F2CEB-3CAD-438B-BD3C-F0A841182151}"/>
              </a:ext>
            </a:extLst>
          </p:cNvPr>
          <p:cNvSpPr>
            <a:spLocks noGrp="1"/>
          </p:cNvSpPr>
          <p:nvPr>
            <p:ph idx="11"/>
          </p:nvPr>
        </p:nvSpPr>
        <p:spPr>
          <a:xfrm>
            <a:off x="1205999" y="1816500"/>
            <a:ext cx="7176000" cy="2698349"/>
          </a:xfrm>
        </p:spPr>
        <p:txBody>
          <a:bodyPr vert="horz" rtlCol="0"/>
          <a:lstStyle>
            <a:lvl1pPr lvl="0">
              <a:buClr>
                <a:schemeClr val="accent2"/>
              </a:buClr>
              <a:buFont typeface="Source Sans Pro"/>
              <a:buChar char="|"/>
            </a:lvl1pPr>
            <a:lvl2pPr lvl="1">
              <a:buClr>
                <a:schemeClr val="tx1"/>
              </a:buClr>
            </a:lvl2pPr>
            <a:lvl3pPr lvl="2">
              <a:buClr>
                <a:schemeClr val="tx1"/>
              </a:buClr>
            </a:lvl3pPr>
            <a:lvl4pPr lvl="3">
              <a:buClr>
                <a:schemeClr val="tx1"/>
              </a:buClr>
            </a:lvl4pPr>
            <a:lvl5pPr lvl="4">
              <a:buClr>
                <a:schemeClr val="tx1"/>
              </a:buCl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Slide Number Placeholder 4">
            <a:extLst>
              <a:ext uri="{28C4F33D-ABD1-43B1-B090-6EC76FA400FF}">
                <a16:creationId xmlns:a16="http://schemas.microsoft.com/office/drawing/2010/main" id="{FFA43D8D-95D6-4C46-BF58-0EAC01CE45D8}"/>
              </a:ext>
            </a:extLst>
          </p:cNvPr>
          <p:cNvSpPr>
            <a:spLocks noGrp="1"/>
          </p:cNvSpPr>
          <p:nvPr>
            <p:ph type="sldNum" sz="quarter" idx="12"/>
          </p:nvPr>
        </p:nvSpPr>
        <p:spPr/>
        <p:txBody>
          <a:bodyPr vert="horz" rtlCol="0"/>
          <a:lstStyle/>
          <a:p>
            <a:r>
              <a:rPr lang="en-US"/>
              <a:t>&lt;#&gt;</a:t>
            </a:r>
            <a:endParaRPr lang="en-US"/>
          </a:p>
        </p:txBody>
      </p:sp>
      <p:sp>
        <p:nvSpPr>
          <p:cNvPr id="5" name="Footer Placeholder 3">
            <a:extLst>
              <a:ext uri="{BA569CF2-389F-4C8A-9BDE-1AB34B5AC0DD}">
                <a16:creationId xmlns:a16="http://schemas.microsoft.com/office/drawing/2010/main" id="{D8CE868E-F2F5-477F-8B10-DF18FE4DE80C}"/>
              </a:ext>
            </a:extLst>
          </p:cNvPr>
          <p:cNvSpPr>
            <a:spLocks noGrp="1"/>
          </p:cNvSpPr>
          <p:nvPr>
            <p:ph type="ftr" sz="quarter" idx="13"/>
          </p:nvPr>
        </p:nvSpPr>
        <p:spPr>
          <a:xfrm>
            <a:off x="3345656" y="4667250"/>
            <a:ext cx="2452687" cy="285750"/>
          </a:xfrm>
        </p:spPr>
        <p:txBody>
          <a:bodyPr vert="horz" rtlCol="0"/>
          <a:lstStyle>
            <a:lvl1pPr lvl="0" algn="l">
              <a:defRPr lang="en-US" sz="1000"/>
            </a:lvl1pPr>
          </a:lstStyle>
          <a:p>
            <a:r>
              <a:rPr lang="en-US"/>
              <a:t>Footer</a:t>
            </a:r>
            <a:endParaRPr lang="en-US"/>
          </a:p>
        </p:txBody>
      </p:sp>
      <p:sp>
        <p:nvSpPr>
          <p:cNvPr id="6" name="Date Placeholder 1">
            <a:extLst>
              <a:ext uri="{31A72276-199D-4B64-ACC1-BAC4BC66743E}">
                <a16:creationId xmlns:a16="http://schemas.microsoft.com/office/drawing/2010/main" id="{2BECF463-58D1-4B42-9FDD-7986D9159832}"/>
              </a:ext>
            </a:extLst>
          </p:cNvPr>
          <p:cNvSpPr>
            <a:spLocks noGrp="1"/>
          </p:cNvSpPr>
          <p:nvPr>
            <p:ph type="dt" sz="half" idx="14"/>
          </p:nvPr>
        </p:nvSpPr>
        <p:spPr/>
        <p:txBody>
          <a:bodyPr vert="horz" rtlCol="0"/>
          <a:lstStyle/>
          <a:p>
            <a:r>
              <a:rPr lang="en-US"/>
              <a:t>Date</a:t>
            </a:r>
            <a:endParaRPr lang="en-US"/>
          </a:p>
        </p:txBody>
      </p:sp>
      <p:sp>
        <p:nvSpPr>
          <p:cNvPr id="7" name="">
            <a:extLst>
              <a:ext uri="{7184A9FA-BED1-4DBC-A513-1315CCF812D5}">
                <a16:creationId xmlns:a16="http://schemas.microsoft.com/office/drawing/2010/main" id="{CE72450A-1F5E-412A-94C2-CB2910B89081}"/>
              </a:ext>
            </a:extLst>
          </p:cNvPr>
          <p:cNvSpPr/>
          <p:nvPr/>
        </p:nvSpPr>
        <p:spPr>
          <a:xfrm>
            <a:off x="722734" y="619373"/>
            <a:ext cx="62999" cy="330049"/>
          </a:xfrm>
          <a:prstGeom prst="rect">
            <a:avLst/>
          </a:prstGeom>
          <a:solidFill>
            <a:srgbClr val="FFC000"/>
          </a:solidFill>
          <a:ln>
            <a:noFill/>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8" name="">
            <a:extLst>
              <a:ext uri="{8A12B710-71EE-491E-92B2-AA3076CB82AD}">
                <a16:creationId xmlns:a16="http://schemas.microsoft.com/office/drawing/2010/main" id="{B0ED5FBA-AEE1-40E5-873D-5A3A7AAE6BD4}"/>
              </a:ext>
            </a:extLst>
          </p:cNvPr>
          <p:cNvPicPr>
            <a:picLocks noChangeAspect="1"/>
          </p:cNvPicPr>
          <p:nvPr userDrawn="1"/>
        </p:nvPicPr>
        <p:blipFill>
          <a:blip r:embed="rId1"/>
          <a:stretch>
            <a:fillRect/>
          </a:stretch>
        </p:blipFill>
        <p:spPr>
          <a:xfrm>
            <a:off x="7762310" y="4732379"/>
            <a:ext cx="1130277" cy="211054"/>
          </a:xfrm>
          <a:prstGeom prst="rect">
            <a:avLst/>
          </a:prstGeom>
          <a:noFill/>
        </p:spPr>
      </p:pic>
      <p:sp>
        <p:nvSpPr>
          <p:cNvPr id="9" name="">
            <a:extLst>
              <a:ext uri="{EB7FE339-FA5F-46D5-870D-599B70F41E6A}">
                <a16:creationId xmlns:a16="http://schemas.microsoft.com/office/drawing/2010/main" id="{6B20163E-D13A-40ED-9D89-D5FDE9E9C66D}"/>
              </a:ext>
            </a:extLst>
          </p:cNvPr>
          <p:cNvSpPr/>
          <p:nvPr/>
        </p:nvSpPr>
        <p:spPr>
          <a:xfrm>
            <a:off x="7120295" y="98225"/>
            <a:ext cx="331419" cy="113491"/>
          </a:xfrm>
          <a:prstGeom prst="mathMinus">
            <a:avLst/>
          </a:prstGeom>
          <a:solidFill>
            <a:srgbClr val="FFC000"/>
          </a:solidFill>
          <a:ln>
            <a:noFill/>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0" name="">
            <a:extLst>
              <a:ext uri="{D778CA40-4EA5-4B09-9C39-4063CA65F522}">
                <a16:creationId xmlns:a16="http://schemas.microsoft.com/office/drawing/2010/main" id="{658DD4CE-DD23-427A-BD87-A99A668FC608}"/>
              </a:ext>
            </a:extLst>
          </p:cNvPr>
          <p:cNvSpPr txBox="1">
            <a:spLocks noGrp="1"/>
          </p:cNvSpPr>
          <p:nvPr/>
        </p:nvSpPr>
        <p:spPr>
          <a:xfrm>
            <a:off x="7223114" y="24193"/>
            <a:ext cx="1878249" cy="293465"/>
          </a:xfrm>
          <a:prstGeom prst="rect">
            <a:avLst/>
          </a:prstGeom>
        </p:spPr>
        <p:txBody>
          <a:bodyPr vert="horz" rtlCol="0"/>
          <a:lstStyle>
            <a:lvl1pPr lvl="0">
              <a:defRPr lang="en-US" sz="3600" b="1" cap="all">
                <a:grpFill/>
                <a:latin typeface="Source Sans Pro"/>
              </a:defRPr>
            </a:lvl1pPr>
          </a:lstStyle>
          <a:p>
            <a:endParaRPr lang="en-US" sz="1200" b="1" cap="none">
              <a:solidFill>
                <a:schemeClr val="bg1">
                  <a:lumMod val="75000"/>
                </a:schemeClr>
              </a:solidFill>
              <a:latin typeface="Droid Sans"/>
            </a:endParaRPr>
          </a:p>
        </p:txBody>
      </p:sp>
      <p:sp>
        <p:nvSpPr>
          <p:cNvPr id="11" name="">
            <a:extLst>
              <a:ext uri="{3E3D142F-224B-4F23-A03F-9AD4C3C7D356}">
                <a16:creationId xmlns:a16="http://schemas.microsoft.com/office/drawing/2010/main" id="{331FC597-9C66-46A9-8675-2E462AAA9F69}"/>
              </a:ext>
            </a:extLst>
          </p:cNvPr>
          <p:cNvSpPr/>
          <p:nvPr>
            <p:ph type="title" idx="15"/>
          </p:nvPr>
        </p:nvSpPr>
        <p:spPr>
          <a:xfrm>
            <a:off x="762000" y="467741"/>
            <a:ext cx="10073562" cy="596825"/>
          </a:xfrm>
          <a:prstGeom prst="rect">
            <a:avLst/>
          </a:prstGeom>
        </p:spPr>
        <p:txBody>
          <a:bodyPr vert="horz" lIns="91440" tIns="93600" rIns="91440" bIns="45720" rtlCol="0">
            <a:normAutofit fontScale="62500" lnSpcReduction="20000"/>
          </a:bodyPr>
          <a:lstStyle>
            <a:lvl1pPr lvl="0">
              <a:defRPr lang="en-US" sz="6000" b="1">
                <a:latin typeface="Ubuntu"/>
              </a:defRPr>
            </a:lvl1pPr>
          </a:lstStyle>
          <a:p>
            <a:pPr lvl="0"/>
            <a:r>
              <a:rPr lang="en-US"/>
              <a:t>Click to edit Master text styles</a:t>
            </a:r>
            <a:endParaRPr lang="en-US"/>
          </a:p>
        </p:txBody>
      </p:sp>
      <p:sp>
        <p:nvSpPr>
          <p:cNvPr id="12" name="" hidden="1">
            <a:extLst>
              <a:ext uri="{CE81180A-79EC-43CB-A168-DD2794FE7086}">
                <a16:creationId xmlns:a16="http://schemas.microsoft.com/office/drawing/2010/main" id="{602FAA62-34FB-4194-B729-EF8014042B71}"/>
              </a:ext>
            </a:extLst>
          </p:cNvPr>
          <p:cNvSpPr/>
          <p:nvPr>
            <p:ph idx="16"/>
          </p:nvPr>
        </p:nvSpPr>
        <p:spPr>
          <a:xfrm>
            <a:off x="3286125" y="1285875"/>
            <a:ext cx="3333750" cy="3333750"/>
          </a:xfrm>
          <a:prstGeom prst="rect">
            <a:avLst/>
          </a:prstGeom>
        </p:spPr>
        <p:txBody>
          <a:bodyPr vert="horz" lIns="91440" tIns="9360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13" name="" hidden="1">
            <a:extLst>
              <a:ext uri="{6D7232F1-BB20-4443-A18D-B974B235183F}">
                <a16:creationId xmlns:a16="http://schemas.microsoft.com/office/drawing/2010/main" id="{C979EEAB-132D-464F-8B36-81FCDA15F925}"/>
              </a:ext>
            </a:extLst>
          </p:cNvPr>
          <p:cNvSpPr/>
          <p:nvPr>
            <p:ph idx="17"/>
          </p:nvPr>
        </p:nvSpPr>
        <p:spPr>
          <a:xfrm>
            <a:off x="6967895" y="0"/>
            <a:ext cx="3333750" cy="343926"/>
          </a:xfrm>
          <a:prstGeom prst="rect">
            <a:avLst/>
          </a:prstGeom>
        </p:spPr>
        <p:txBody>
          <a:bodyPr vert="horz" lIns="91440" tIns="93600" rIns="91440" bIns="45720" rtlCol="0">
            <a:normAutofit fontScale="25000" lnSpcReduction="20000"/>
          </a:bodyPr>
          <a:lstStyle>
            <a:lvl1pPr lvl="0">
              <a:defRPr lang="en-US" sz="4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14" name="">
            <a:extLst>
              <a:ext uri="{4E62562C-699E-48B4-A68B-12E973ACC671}">
                <a16:creationId xmlns:a16="http://schemas.microsoft.com/office/drawing/2010/main" id="{CC4DDC9B-397F-4745-9398-C30D7ACBF042}"/>
              </a:ext>
            </a:extLst>
          </p:cNvPr>
          <p:cNvSpPr/>
          <p:nvPr>
            <p:ph type="title" idx="18"/>
          </p:nvPr>
        </p:nvSpPr>
        <p:spPr>
          <a:xfrm>
            <a:off x="7346940" y="3927"/>
            <a:ext cx="6667500" cy="245889"/>
          </a:xfrm>
          <a:prstGeom prst="rect">
            <a:avLst/>
          </a:prstGeom>
        </p:spPr>
        <p:txBody>
          <a:bodyPr vert="horz" lIns="91440" tIns="93600" rIns="91440" bIns="45720" rtlCol="0">
            <a:normAutofit fontScale="70000" lnSpcReduction="20000"/>
          </a:bodyPr>
          <a:lstStyle>
            <a:lvl1pPr lvl="0">
              <a:defRPr lang="en-US" sz="1200">
                <a:solidFill>
                  <a:schemeClr val="tx1">
                    <a:lumMod val="50000"/>
                    <a:lumOff val="50000"/>
                  </a:schemeClr>
                </a:solidFill>
              </a:defRPr>
            </a:lvl1pPr>
          </a:lstStyle>
          <a:p>
            <a:pPr lvl="0"/>
            <a:r>
              <a:rPr lang="en-US"/>
              <a:t>Click to edit Master text styles</a:t>
            </a:r>
            <a:endParaRPr lang="en-US"/>
          </a:p>
        </p:txBody>
      </p:sp>
    </p:spTree>
    <p:extLst>
      <p:ext uri="{19869C25-9605-4948-A785-F07F948D0249}">
        <p14:creationId val="1713442570455"/>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pic>
        <p:nvPicPr>
          <p:cNvPr id="2" name="">
            <a:extLst>
              <a:ext uri="{9E16510A-EBE6-4990-9138-6ED692DDADC0}">
                <a16:creationId xmlns:a16="http://schemas.microsoft.com/office/drawing/2010/main" id="{2F4BCF69-37C7-4239-B78C-89B80401F512}"/>
              </a:ext>
            </a:extLst>
          </p:cNvPr>
          <p:cNvPicPr>
            <a:picLocks noChangeAspect="1"/>
          </p:cNvPicPr>
          <p:nvPr userDrawn="1"/>
        </p:nvPicPr>
        <p:blipFill>
          <a:blip r:embed="rId1"/>
          <a:stretch>
            <a:fillRect/>
          </a:stretch>
        </p:blipFill>
        <p:spPr>
          <a:xfrm rot="1080000">
            <a:off x="4521614" y="-2214937"/>
            <a:ext cx="7572146" cy="4121609"/>
          </a:xfrm>
          <a:prstGeom prst="rect">
            <a:avLst/>
          </a:prstGeom>
          <a:noFill/>
        </p:spPr>
      </p:pic>
      <p:sp>
        <p:nvSpPr>
          <p:cNvPr id="3" name="Title 1">
            <a:extLst>
              <a:ext uri="{31A1A0E6-52E5-4D26-BB6A-0514DD3ACF02}">
                <a16:creationId xmlns:a16="http://schemas.microsoft.com/office/drawing/2010/main" id="{4FBE5904-D373-486E-968A-E894C487DCCD}"/>
              </a:ext>
            </a:extLst>
          </p:cNvPr>
          <p:cNvSpPr>
            <a:spLocks noGrp="1"/>
          </p:cNvSpPr>
          <p:nvPr>
            <p:ph type="title"/>
          </p:nvPr>
        </p:nvSpPr>
        <p:spPr>
          <a:xfrm>
            <a:off x="762000" y="1914525"/>
            <a:ext cx="7620000" cy="857250"/>
          </a:xfrm>
        </p:spPr>
        <p:txBody>
          <a:bodyPr vert="horz" rtlCol="0" anchor="ctr"/>
          <a:lstStyle>
            <a:lvl1pPr lvl="0" algn="ctr">
              <a:defRPr lang="en-US" sz="3600"/>
            </a:lvl1pPr>
          </a:lstStyle>
          <a:p>
            <a:r>
              <a:rPr lang="en-US"/>
              <a:t>Click to edit Master title style</a:t>
            </a:r>
            <a:endParaRPr lang="en-US"/>
          </a:p>
        </p:txBody>
      </p:sp>
      <p:sp>
        <p:nvSpPr>
          <p:cNvPr id="4" name="Slide Number Placeholder 3">
            <a:extLst>
              <a:ext uri="{E5B965AB-B53B-421C-855F-FE916C2F226B}">
                <a16:creationId xmlns:a16="http://schemas.microsoft.com/office/drawing/2010/main" id="{B1D39D55-C9DC-40AF-8AC9-C4829841D2F4}"/>
              </a:ext>
            </a:extLst>
          </p:cNvPr>
          <p:cNvSpPr>
            <a:spLocks noGrp="1"/>
          </p:cNvSpPr>
          <p:nvPr>
            <p:ph type="sldNum" sz="quarter" idx="12"/>
          </p:nvPr>
        </p:nvSpPr>
        <p:spPr/>
        <p:txBody>
          <a:bodyPr vert="horz" rtlCol="0"/>
          <a:lstStyle/>
          <a:p>
            <a:r>
              <a:rPr lang="en-US"/>
              <a:t>&lt;#&gt;</a:t>
            </a:r>
            <a:endParaRPr lang="en-US"/>
          </a:p>
        </p:txBody>
      </p:sp>
      <p:sp>
        <p:nvSpPr>
          <p:cNvPr id="5" name="Footer Placeholder 2">
            <a:extLst>
              <a:ext uri="{622AE62D-DADA-44FD-8172-72EC8B25C843}">
                <a16:creationId xmlns:a16="http://schemas.microsoft.com/office/drawing/2010/main" id="{7451B3E4-A0F9-4BAE-A5E8-5689CB691731}"/>
              </a:ext>
            </a:extLst>
          </p:cNvPr>
          <p:cNvSpPr>
            <a:spLocks noGrp="1"/>
          </p:cNvSpPr>
          <p:nvPr>
            <p:ph type="ftr" sz="quarter" idx="11"/>
          </p:nvPr>
        </p:nvSpPr>
        <p:spPr/>
        <p:txBody>
          <a:bodyPr vert="horz" rtlCol="0"/>
          <a:lstStyle/>
          <a:p>
            <a:r>
              <a:rPr lang="en-US"/>
              <a:t>Footer</a:t>
            </a:r>
            <a:endParaRPr lang="en-US"/>
          </a:p>
        </p:txBody>
      </p:sp>
      <p:sp>
        <p:nvSpPr>
          <p:cNvPr id="6" name="Date Placeholder 1">
            <a:extLst>
              <a:ext uri="{612C664A-0F8A-4A37-B803-6254F28BC29B}">
                <a16:creationId xmlns:a16="http://schemas.microsoft.com/office/drawing/2010/main" id="{C1D955F9-BAD5-410C-AAF6-03EE749EE6EE}"/>
              </a:ext>
            </a:extLst>
          </p:cNvPr>
          <p:cNvSpPr>
            <a:spLocks noGrp="1"/>
          </p:cNvSpPr>
          <p:nvPr>
            <p:ph type="dt" sz="half" idx="10"/>
          </p:nvPr>
        </p:nvSpPr>
        <p:spPr/>
        <p:txBody>
          <a:bodyPr vert="horz" rtlCol="0"/>
          <a:lstStyle/>
          <a:p>
            <a:r>
              <a:rPr lang="en-US"/>
              <a:t>Date</a:t>
            </a:r>
            <a:endParaRPr lang="en-US"/>
          </a:p>
        </p:txBody>
      </p:sp>
      <p:pic>
        <p:nvPicPr>
          <p:cNvPr id="7" name="">
            <a:extLst>
              <a:ext uri="{4CD1669B-084D-4988-BFCD-1AEE14B9A6BB}">
                <a16:creationId xmlns:a16="http://schemas.microsoft.com/office/drawing/2010/main" id="{ECCA0476-F8F5-4CF8-BA3C-48F4F9573ABF}"/>
              </a:ext>
            </a:extLst>
          </p:cNvPr>
          <p:cNvPicPr>
            <a:picLocks noChangeAspect="1"/>
          </p:cNvPicPr>
          <p:nvPr userDrawn="1"/>
        </p:nvPicPr>
        <p:blipFill>
          <a:blip r:embed="rId2"/>
          <a:stretch>
            <a:fillRect/>
          </a:stretch>
        </p:blipFill>
        <p:spPr>
          <a:xfrm rot="21000000">
            <a:off x="-2365251" y="3410251"/>
            <a:ext cx="6890653" cy="3750665"/>
          </a:xfrm>
          <a:prstGeom prst="rect">
            <a:avLst/>
          </a:prstGeom>
          <a:noFill/>
        </p:spPr>
      </p:pic>
    </p:spTree>
    <p:extLst>
      <p:ext uri="{7B430B4C-F752-4EB1-999F-A64A78F8B6E2}">
        <p14:creationId val="1713442570457"/>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85FB9B20-76FE-4F6D-BD79-954A67F26AAB}">
                <a16:creationId xmlns:a16="http://schemas.microsoft.com/office/drawing/2010/main" id="{F20288EF-5869-4797-B5A3-CC6E3D7579C9}"/>
              </a:ext>
            </a:extLst>
          </p:cNvPr>
          <p:cNvSpPr>
            <a:spLocks noGrp="1"/>
          </p:cNvSpPr>
          <p:nvPr>
            <p:ph type="title"/>
          </p:nvPr>
        </p:nvSpPr>
        <p:spPr>
          <a:xfrm>
            <a:off x="1351643" y="2271771"/>
            <a:ext cx="6436178" cy="776702"/>
          </a:xfrm>
          <a:prstGeom prst="rect">
            <a:avLst/>
          </a:prstGeom>
        </p:spPr>
        <p:txBody>
          <a:bodyPr rtlCol="0" anchor="b"/>
          <a:lstStyle>
            <a:lvl1pPr lvl="0" algn="ctr">
              <a:defRPr lang="en-US" sz="4400"/>
            </a:lvl1pPr>
          </a:lstStyle>
          <a:p>
            <a:r>
              <a:rPr lang="en-US"/>
              <a:t>Click to edit Master title style</a:t>
            </a:r>
            <a:endParaRPr lang="en-US"/>
          </a:p>
        </p:txBody>
      </p:sp>
      <p:sp>
        <p:nvSpPr>
          <p:cNvPr id="3" name="Subtitle 2">
            <a:extLst>
              <a:ext uri="{F8326C5B-841D-48DC-9067-C28E98B653CD}">
                <a16:creationId xmlns:a16="http://schemas.microsoft.com/office/drawing/2010/main" id="{B9676EC9-4493-4F4A-9299-ED8DE79D682B}"/>
              </a:ext>
            </a:extLst>
          </p:cNvPr>
          <p:cNvSpPr>
            <a:spLocks noGrp="1"/>
          </p:cNvSpPr>
          <p:nvPr>
            <p:ph type="subTitle" idx="1"/>
          </p:nvPr>
        </p:nvSpPr>
        <p:spPr>
          <a:xfrm>
            <a:off x="1351643" y="3056695"/>
            <a:ext cx="6436178" cy="494945"/>
          </a:xfrm>
          <a:prstGeom prst="rect">
            <a:avLst/>
          </a:prstGeom>
        </p:spPr>
        <p:txBody>
          <a:bodyPr lIns="91440" rtlCol="0" anchor="t">
            <a:noAutofit/>
          </a:bodyPr>
          <a:lstStyle>
            <a:lvl1pPr marL="0" lvl="0" indent="0" algn="ctr">
              <a:lnSpc>
                <a:spcPct val="100000"/>
              </a:lnSpc>
              <a:spcBef>
                <a:spcPct val="0"/>
              </a:spcBef>
              <a:buNone/>
              <a:defRPr lang="en-US" sz="1400" b="0" i="0" baseline="0">
                <a:solidFill>
                  <a:schemeClr val="accent1"/>
                </a:solidFill>
                <a:latin typeface="+mn-lt"/>
              </a:defRPr>
            </a:lvl1pPr>
            <a:lvl2pPr marL="457200" lvl="1" indent="0" algn="ctr">
              <a:buNone/>
              <a:defRPr lang="en-US">
                <a:solidFill>
                  <a:schemeClr val="tx1">
                    <a:tint val="75000"/>
                  </a:schemeClr>
                </a:solidFill>
              </a:defRPr>
            </a:lvl2pPr>
            <a:lvl3pPr marL="914400" lvl="2" indent="0" algn="ctr">
              <a:buNone/>
              <a:defRPr lang="en-US">
                <a:solidFill>
                  <a:schemeClr val="tx1">
                    <a:tint val="75000"/>
                  </a:schemeClr>
                </a:solidFill>
              </a:defRPr>
            </a:lvl3pPr>
            <a:lvl4pPr marL="1371600" lvl="3" indent="0" algn="ctr">
              <a:buNone/>
              <a:defRPr lang="en-US">
                <a:solidFill>
                  <a:schemeClr val="tx1">
                    <a:tint val="75000"/>
                  </a:schemeClr>
                </a:solidFill>
              </a:defRPr>
            </a:lvl4pPr>
            <a:lvl5pPr marL="1828800" lvl="4" indent="0" algn="ctr">
              <a:buNone/>
              <a:defRPr lang="en-US">
                <a:solidFill>
                  <a:schemeClr val="tx1">
                    <a:tint val="75000"/>
                  </a:schemeClr>
                </a:solidFill>
              </a:defRPr>
            </a:lvl5pPr>
            <a:lvl6pPr marL="2286000" lvl="5" indent="0" algn="ctr">
              <a:buNone/>
              <a:defRPr lang="en-US">
                <a:solidFill>
                  <a:schemeClr val="tx1">
                    <a:tint val="75000"/>
                  </a:schemeClr>
                </a:solidFill>
              </a:defRPr>
            </a:lvl6pPr>
            <a:lvl7pPr marL="2743200" lvl="6" indent="0" algn="ctr">
              <a:buNone/>
              <a:defRPr lang="en-US">
                <a:solidFill>
                  <a:schemeClr val="tx1">
                    <a:tint val="75000"/>
                  </a:schemeClr>
                </a:solidFill>
              </a:defRPr>
            </a:lvl7pPr>
            <a:lvl8pPr marL="3200400" lvl="7" indent="0" algn="ctr">
              <a:buNone/>
              <a:defRPr lang="en-US">
                <a:solidFill>
                  <a:schemeClr val="tx1">
                    <a:tint val="75000"/>
                  </a:schemeClr>
                </a:solidFill>
              </a:defRPr>
            </a:lvl8pPr>
            <a:lvl9pPr marL="3657600" lvl="8" indent="0" algn="ctr">
              <a:buNone/>
              <a:defRPr lang="en-US">
                <a:solidFill>
                  <a:schemeClr val="tx1">
                    <a:tint val="75000"/>
                  </a:schemeClr>
                </a:solidFill>
              </a:defRPr>
            </a:lvl9pPr>
          </a:lstStyle>
          <a:p>
            <a:r>
              <a:rPr lang="en-US"/>
              <a:t>Click to edit Master subtitle style</a:t>
            </a:r>
            <a:endParaRPr lang="en-US"/>
          </a:p>
        </p:txBody>
      </p:sp>
      <p:sp>
        <p:nvSpPr>
          <p:cNvPr id="4" name="Slide Number Placeholder 5">
            <a:extLst>
              <a:ext uri="{3A9D7F5F-A3DE-4AF5-84D5-B57280B98BA8}">
                <a16:creationId xmlns:a16="http://schemas.microsoft.com/office/drawing/2010/main" id="{A6B5ED48-38C5-4AE7-8EB4-F44A7D8F1BC6}"/>
              </a:ext>
            </a:extLst>
          </p:cNvPr>
          <p:cNvSpPr>
            <a:spLocks noGrp="1"/>
          </p:cNvSpPr>
          <p:nvPr>
            <p:ph type="sldNum" sz="quarter" idx="12"/>
          </p:nvPr>
        </p:nvSpPr>
        <p:spPr/>
        <p:txBody>
          <a:bodyPr rtlCol="0"/>
          <a:lstStyle>
            <a:lvl1pPr lvl="0"/>
          </a:lstStyle>
          <a:p>
            <a:r>
              <a:rPr lang="en-US"/>
              <a:t>&lt;#&gt;</a:t>
            </a:r>
            <a:endParaRPr lang="en-US"/>
          </a:p>
        </p:txBody>
      </p:sp>
      <p:sp>
        <p:nvSpPr>
          <p:cNvPr id="5" name="Footer Placeholder 4">
            <a:extLst>
              <a:ext uri="{86BA82EF-964D-40B9-8749-02998DC2A9D7}">
                <a16:creationId xmlns:a16="http://schemas.microsoft.com/office/drawing/2010/main" id="{C01985BD-9738-4B33-9168-2C4B6F654857}"/>
              </a:ext>
            </a:extLst>
          </p:cNvPr>
          <p:cNvSpPr>
            <a:spLocks noGrp="1"/>
          </p:cNvSpPr>
          <p:nvPr>
            <p:ph type="ftr" sz="quarter" idx="11"/>
          </p:nvPr>
        </p:nvSpPr>
        <p:spPr/>
        <p:txBody>
          <a:bodyPr rtlCol="0"/>
          <a:lstStyle>
            <a:lvl1pPr lvl="0"/>
          </a:lstStyle>
          <a:p>
            <a:r>
              <a:rPr lang="en-US"/>
              <a:t>Footer</a:t>
            </a:r>
            <a:endParaRPr lang="en-US"/>
          </a:p>
        </p:txBody>
      </p:sp>
      <p:sp>
        <p:nvSpPr>
          <p:cNvPr id="6" name="Date Placeholder 3">
            <a:extLst>
              <a:ext uri="{9C15A53C-15FA-4724-879B-0A14D995B029}">
                <a16:creationId xmlns:a16="http://schemas.microsoft.com/office/drawing/2010/main" id="{2E9B214B-2B16-442C-968C-CF77D00E788B}"/>
              </a:ext>
            </a:extLst>
          </p:cNvPr>
          <p:cNvSpPr>
            <a:spLocks noGrp="1"/>
          </p:cNvSpPr>
          <p:nvPr>
            <p:ph type="dt" sz="half" idx="10"/>
          </p:nvPr>
        </p:nvSpPr>
        <p:spPr/>
        <p:txBody>
          <a:bodyPr rtlCol="0"/>
          <a:lstStyle>
            <a:lvl1pPr lvl="0"/>
          </a:lstStyle>
          <a:p>
            <a:r>
              <a:rPr lang="en-US"/>
              <a:t>Date</a:t>
            </a:r>
            <a:endParaRPr lang="en-US"/>
          </a:p>
        </p:txBody>
      </p:sp>
    </p:spTree>
    <p:extLst>
      <p:ext uri="{D17FF64B-B053-4D1C-B17E-7A686D97E12F}">
        <p14:creationId val="1713442570458"/>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Slide Number Placeholder 5" hidden="1">
            <a:extLst>
              <a:ext uri="{3C9A214B-3FAC-4E94-8268-9E857637EE3B}">
                <a16:creationId xmlns:a16="http://schemas.microsoft.com/office/drawing/2010/main" id="{0B0C0688-59B9-44BF-9703-6937AEFAE45D}"/>
              </a:ext>
            </a:extLst>
          </p:cNvPr>
          <p:cNvSpPr txBox="1">
            <a:spLocks noGrp="1"/>
          </p:cNvSpPr>
          <p:nvPr/>
        </p:nvSpPr>
        <p:spPr>
          <a:xfrm>
            <a:off x="6123448" y="4771233"/>
            <a:ext cx="2133600" cy="273844"/>
          </a:xfrm>
          <a:prstGeom prst="rect">
            <a:avLst/>
          </a:prstGeom>
        </p:spPr>
        <p:txBody>
          <a:bodyPr vert="horz" lIns="91440" tIns="45720" rIns="91440" bIns="45720" numCol="1" spcCol="0" rtlCol="0" anchor="ctr"/>
          <a:lstStyle>
            <a:lvl1pPr marL="0" lvl="0" algn="r"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r" rtl="0">
              <a:defRPr lang="en-US" sz="600" i="0">
                <a:solidFill>
                  <a:schemeClr val="bg1">
                    <a:lumMod val="50000"/>
                  </a:schemeClr>
                </a:solidFill>
                <a:latin typeface="+mn-lt"/>
              </a:defRPr>
            </a:pPr>
            <a:r>
              <a:rPr lang="en-US"/>
              <a:t>&lt;#&gt;</a:t>
            </a:r>
            <a:endParaRPr lang="en-US"/>
          </a:p>
        </p:txBody>
      </p:sp>
      <p:sp>
        <p:nvSpPr>
          <p:cNvPr id="3" name="Footer Placeholder 4" hidden="1">
            <a:extLst>
              <a:ext uri="{189A571B-AA81-47D8-956E-1B67C3DC11C4}">
                <a16:creationId xmlns:a16="http://schemas.microsoft.com/office/drawing/2010/main" id="{DCC2880E-8D67-42EA-BA6E-B02ED0672E22}"/>
              </a:ext>
            </a:extLst>
          </p:cNvPr>
          <p:cNvSpPr txBox="1">
            <a:spLocks noGrp="1"/>
          </p:cNvSpPr>
          <p:nvPr/>
        </p:nvSpPr>
        <p:spPr>
          <a:xfrm>
            <a:off x="3124200" y="4771233"/>
            <a:ext cx="2895600" cy="273844"/>
          </a:xfrm>
          <a:prstGeom prst="rect">
            <a:avLst/>
          </a:prstGeom>
        </p:spPr>
        <p:txBody>
          <a:bodyPr vert="horz" lIns="91440" tIns="45720" rIns="91440" bIns="45720" numCol="1" spcCol="0" rtlCol="0" anchor="ctr"/>
          <a:lstStyle>
            <a:lvl1pPr marL="0" lvl="0" algn="ctr"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ctr" rtl="0">
              <a:defRPr lang="en-US" sz="600" i="0">
                <a:solidFill>
                  <a:schemeClr val="bg1">
                    <a:lumMod val="50000"/>
                  </a:schemeClr>
                </a:solidFill>
                <a:latin typeface="+mn-lt"/>
              </a:defRPr>
            </a:pPr>
            <a:r>
              <a:rPr lang="en-US"/>
              <a:t>Footer</a:t>
            </a:r>
            <a:endParaRPr lang="en-US"/>
          </a:p>
        </p:txBody>
      </p:sp>
      <p:sp>
        <p:nvSpPr>
          <p:cNvPr id="4" name="Date Placeholder 3" hidden="1">
            <a:extLst>
              <a:ext uri="{C72094B1-3B9D-4D1B-B7DB-5274040E1FEF}">
                <a16:creationId xmlns:a16="http://schemas.microsoft.com/office/drawing/2010/main" id="{66B7A79D-68BE-45A3-8EEC-583C1DAD4CA0}"/>
              </a:ext>
            </a:extLst>
          </p:cNvPr>
          <p:cNvSpPr txBox="1">
            <a:spLocks noGrp="1"/>
          </p:cNvSpPr>
          <p:nvPr/>
        </p:nvSpPr>
        <p:spPr>
          <a:xfrm>
            <a:off x="894633" y="4771233"/>
            <a:ext cx="2133600" cy="273844"/>
          </a:xfrm>
          <a:prstGeom prst="rect">
            <a:avLst/>
          </a:prstGeom>
        </p:spPr>
        <p:txBody>
          <a:bodyPr vert="horz" lIns="91440" tIns="45720" rIns="91440" bIns="45720" numCol="1" spcCol="0" rtlCol="0" anchor="ctr"/>
          <a:lstStyle>
            <a:lvl1pPr marL="0" lvl="0" algn="l"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l" rtl="0">
              <a:defRPr lang="en-US" sz="600" i="0">
                <a:solidFill>
                  <a:schemeClr val="bg1">
                    <a:lumMod val="50000"/>
                  </a:schemeClr>
                </a:solidFill>
                <a:latin typeface="+mn-lt"/>
              </a:defRPr>
            </a:pPr>
            <a:r>
              <a:rPr lang="en-US"/>
              <a:t>Date</a:t>
            </a:r>
            <a:endParaRPr lang="en-US"/>
          </a:p>
        </p:txBody>
      </p:sp>
      <p:sp>
        <p:nvSpPr>
          <p:cNvPr id="5" name="Slide Number Placeholder 5" hidden="1">
            <a:extLst>
              <a:ext uri="{0D9D4D21-1E71-41AD-B9FA-DAF8480B03F9}">
                <a16:creationId xmlns:a16="http://schemas.microsoft.com/office/drawing/2010/main" id="{B619E856-746B-4951-8491-4B81FF6C507B}"/>
              </a:ext>
            </a:extLst>
          </p:cNvPr>
          <p:cNvSpPr txBox="1">
            <a:spLocks noGrp="1"/>
          </p:cNvSpPr>
          <p:nvPr/>
        </p:nvSpPr>
        <p:spPr>
          <a:xfrm>
            <a:off x="6123448" y="4771233"/>
            <a:ext cx="2133600" cy="273844"/>
          </a:xfrm>
          <a:prstGeom prst="rect">
            <a:avLst/>
          </a:prstGeom>
        </p:spPr>
        <p:txBody>
          <a:bodyPr vert="horz" lIns="91440" tIns="45720" rIns="91440" bIns="45720" numCol="1" spcCol="0" rtlCol="0" anchor="ctr"/>
          <a:lstStyle>
            <a:lvl1pPr marL="0" lvl="0" algn="r"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r" rtl="0">
              <a:defRPr lang="en-US" sz="600" i="0">
                <a:solidFill>
                  <a:schemeClr val="bg1">
                    <a:lumMod val="50000"/>
                  </a:schemeClr>
                </a:solidFill>
                <a:latin typeface="+mn-lt"/>
              </a:defRPr>
            </a:pPr>
            <a:r>
              <a:rPr lang="en-US"/>
              <a:t>&lt;#&gt;</a:t>
            </a:r>
            <a:endParaRPr lang="en-US"/>
          </a:p>
        </p:txBody>
      </p:sp>
      <p:sp>
        <p:nvSpPr>
          <p:cNvPr id="6" name="Footer Placeholder 4" hidden="1">
            <a:extLst>
              <a:ext uri="{8E211512-D348-47FD-9AB2-A3D94B697F37}">
                <a16:creationId xmlns:a16="http://schemas.microsoft.com/office/drawing/2010/main" id="{3C7A2726-BE2E-4155-B486-3758B1E0C312}"/>
              </a:ext>
            </a:extLst>
          </p:cNvPr>
          <p:cNvSpPr txBox="1">
            <a:spLocks noGrp="1"/>
          </p:cNvSpPr>
          <p:nvPr/>
        </p:nvSpPr>
        <p:spPr>
          <a:xfrm>
            <a:off x="3124200" y="4771233"/>
            <a:ext cx="2895600" cy="273844"/>
          </a:xfrm>
          <a:prstGeom prst="rect">
            <a:avLst/>
          </a:prstGeom>
        </p:spPr>
        <p:txBody>
          <a:bodyPr vert="horz" lIns="91440" tIns="45720" rIns="91440" bIns="45720" numCol="1" spcCol="0" rtlCol="0" anchor="ctr"/>
          <a:lstStyle>
            <a:lvl1pPr marL="0" lvl="0" algn="ctr"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ctr" rtl="0">
              <a:defRPr lang="en-US" sz="600" i="0">
                <a:solidFill>
                  <a:schemeClr val="bg1">
                    <a:lumMod val="50000"/>
                  </a:schemeClr>
                </a:solidFill>
                <a:latin typeface="+mn-lt"/>
              </a:defRPr>
            </a:pPr>
            <a:r>
              <a:rPr lang="en-US"/>
              <a:t>Footer</a:t>
            </a:r>
            <a:endParaRPr lang="en-US"/>
          </a:p>
        </p:txBody>
      </p:sp>
      <p:sp>
        <p:nvSpPr>
          <p:cNvPr id="7" name="Date Placeholder 3" hidden="1">
            <a:extLst>
              <a:ext uri="{C3BD67D0-3515-4CE8-AFE3-750BEF7C9F99}">
                <a16:creationId xmlns:a16="http://schemas.microsoft.com/office/drawing/2010/main" id="{73648A0C-D405-466F-BF96-48F3F6E31036}"/>
              </a:ext>
            </a:extLst>
          </p:cNvPr>
          <p:cNvSpPr txBox="1">
            <a:spLocks noGrp="1"/>
          </p:cNvSpPr>
          <p:nvPr/>
        </p:nvSpPr>
        <p:spPr>
          <a:xfrm>
            <a:off x="894633" y="4771233"/>
            <a:ext cx="2133600" cy="273844"/>
          </a:xfrm>
          <a:prstGeom prst="rect">
            <a:avLst/>
          </a:prstGeom>
        </p:spPr>
        <p:txBody>
          <a:bodyPr vert="horz" lIns="91440" tIns="45720" rIns="91440" bIns="45720" numCol="1" spcCol="0" rtlCol="0" anchor="ctr"/>
          <a:lstStyle>
            <a:lvl1pPr marL="0" lvl="0" algn="l"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l" rtl="0">
              <a:defRPr lang="en-US" sz="600" i="0">
                <a:solidFill>
                  <a:schemeClr val="bg1">
                    <a:lumMod val="50000"/>
                  </a:schemeClr>
                </a:solidFill>
                <a:latin typeface="+mn-lt"/>
              </a:defRPr>
            </a:pPr>
            <a:r>
              <a:rPr lang="en-US"/>
              <a:t>Date</a:t>
            </a:r>
            <a:endParaRPr lang="en-US"/>
          </a:p>
        </p:txBody>
      </p:sp>
      <p:sp>
        <p:nvSpPr>
          <p:cNvPr id="8" name="Slide Number Placeholder 5" hidden="1">
            <a:extLst>
              <a:ext uri="{9779EFD9-D091-418E-B2E3-4D572B9A76E3}">
                <a16:creationId xmlns:a16="http://schemas.microsoft.com/office/drawing/2010/main" id="{7392B185-47BC-40D1-AA44-5082E8F0F19E}"/>
              </a:ext>
            </a:extLst>
          </p:cNvPr>
          <p:cNvSpPr txBox="1">
            <a:spLocks noGrp="1"/>
          </p:cNvSpPr>
          <p:nvPr/>
        </p:nvSpPr>
        <p:spPr>
          <a:xfrm>
            <a:off x="6123448" y="4771233"/>
            <a:ext cx="2133600" cy="273844"/>
          </a:xfrm>
          <a:prstGeom prst="rect">
            <a:avLst/>
          </a:prstGeom>
        </p:spPr>
        <p:txBody>
          <a:bodyPr vert="horz" lIns="91440" tIns="45720" rIns="91440" bIns="45720" numCol="1" spcCol="0" rtlCol="0" anchor="ctr"/>
          <a:lstStyle>
            <a:lvl1pPr marL="0" lvl="0" algn="r"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r" rtl="0">
              <a:defRPr lang="en-US" sz="600" i="0">
                <a:solidFill>
                  <a:schemeClr val="bg1">
                    <a:lumMod val="50000"/>
                  </a:schemeClr>
                </a:solidFill>
                <a:latin typeface="+mn-lt"/>
              </a:defRPr>
            </a:pPr>
            <a:r>
              <a:rPr lang="en-US"/>
              <a:t>&lt;#&gt;</a:t>
            </a:r>
            <a:endParaRPr lang="en-US"/>
          </a:p>
        </p:txBody>
      </p:sp>
      <p:sp>
        <p:nvSpPr>
          <p:cNvPr id="9" name="Footer Placeholder 4" hidden="1">
            <a:extLst>
              <a:ext uri="{F9E0B723-8514-4AF3-9FF6-92EACFF33D7B}">
                <a16:creationId xmlns:a16="http://schemas.microsoft.com/office/drawing/2010/main" id="{94CC2804-9F3B-4699-862E-62C1C4540949}"/>
              </a:ext>
            </a:extLst>
          </p:cNvPr>
          <p:cNvSpPr txBox="1">
            <a:spLocks noGrp="1"/>
          </p:cNvSpPr>
          <p:nvPr/>
        </p:nvSpPr>
        <p:spPr>
          <a:xfrm>
            <a:off x="3124200" y="4771233"/>
            <a:ext cx="2895600" cy="273844"/>
          </a:xfrm>
          <a:prstGeom prst="rect">
            <a:avLst/>
          </a:prstGeom>
        </p:spPr>
        <p:txBody>
          <a:bodyPr vert="horz" lIns="91440" tIns="45720" rIns="91440" bIns="45720" numCol="1" spcCol="0" rtlCol="0" anchor="ctr"/>
          <a:lstStyle>
            <a:lvl1pPr marL="0" lvl="0" algn="ctr"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ctr" rtl="0">
              <a:defRPr lang="en-US" sz="600" i="0">
                <a:solidFill>
                  <a:schemeClr val="bg1">
                    <a:lumMod val="50000"/>
                  </a:schemeClr>
                </a:solidFill>
                <a:latin typeface="+mn-lt"/>
              </a:defRPr>
            </a:pPr>
            <a:r>
              <a:rPr lang="en-US"/>
              <a:t>Footer</a:t>
            </a:r>
            <a:endParaRPr lang="en-US"/>
          </a:p>
        </p:txBody>
      </p:sp>
      <p:sp>
        <p:nvSpPr>
          <p:cNvPr id="10" name="Date Placeholder 3" hidden="1">
            <a:extLst>
              <a:ext uri="{FC2CF372-623E-475F-8C0B-67AA88CD2DE1}">
                <a16:creationId xmlns:a16="http://schemas.microsoft.com/office/drawing/2010/main" id="{E50EA718-CFE7-40F0-A250-F56537F0DE04}"/>
              </a:ext>
            </a:extLst>
          </p:cNvPr>
          <p:cNvSpPr txBox="1">
            <a:spLocks noGrp="1"/>
          </p:cNvSpPr>
          <p:nvPr/>
        </p:nvSpPr>
        <p:spPr>
          <a:xfrm>
            <a:off x="894633" y="4771233"/>
            <a:ext cx="2133600" cy="273844"/>
          </a:xfrm>
          <a:prstGeom prst="rect">
            <a:avLst/>
          </a:prstGeom>
        </p:spPr>
        <p:txBody>
          <a:bodyPr vert="horz" lIns="91440" tIns="45720" rIns="91440" bIns="45720" numCol="1" spcCol="0" rtlCol="0" anchor="ctr"/>
          <a:lstStyle>
            <a:lvl1pPr marL="0" lvl="0" algn="l" rtl="0">
              <a:lnSpc>
                <a:spcPct val="100000"/>
              </a:lnSpc>
              <a:defRPr lang="en-US" sz="600" i="0">
                <a:solidFill>
                  <a:schemeClr val="bg1">
                    <a:lumMod val="50000"/>
                  </a:schemeClr>
                </a:solidFill>
                <a:latin typeface="Roboto"/>
              </a:defRPr>
            </a:lvl1pPr>
            <a:lvl2pPr marL="457200" lvl="1" algn="l" rtl="0">
              <a:lnSpc>
                <a:spcPct val="100000"/>
              </a:lnSpc>
              <a:defRPr lang="en-US" sz="1800">
                <a:solidFill>
                  <a:schemeClr val="tx1"/>
                </a:solidFill>
                <a:latin typeface="Roboto"/>
              </a:defRPr>
            </a:lvl2pPr>
            <a:lvl3pPr marL="914400" lvl="2" algn="l" rtl="0">
              <a:lnSpc>
                <a:spcPct val="100000"/>
              </a:lnSpc>
              <a:defRPr lang="en-US" sz="1800">
                <a:solidFill>
                  <a:schemeClr val="tx1"/>
                </a:solidFill>
                <a:latin typeface="Roboto"/>
              </a:defRPr>
            </a:lvl3pPr>
            <a:lvl4pPr marL="1371600" lvl="3" algn="l" rtl="0">
              <a:lnSpc>
                <a:spcPct val="100000"/>
              </a:lnSpc>
              <a:defRPr lang="en-US" sz="1800">
                <a:solidFill>
                  <a:schemeClr val="tx1"/>
                </a:solidFill>
                <a:latin typeface="Roboto"/>
              </a:defRPr>
            </a:lvl4pPr>
            <a:lvl5pPr marL="1828800" lvl="4" algn="l" rtl="0">
              <a:lnSpc>
                <a:spcPct val="100000"/>
              </a:lnSpc>
              <a:defRPr lang="en-US" sz="1800">
                <a:solidFill>
                  <a:schemeClr val="tx1"/>
                </a:solidFill>
                <a:latin typeface="Roboto"/>
              </a:defRPr>
            </a:lvl5pPr>
            <a:lvl6pPr marL="2286000" lvl="5" algn="l" rtl="0">
              <a:lnSpc>
                <a:spcPct val="100000"/>
              </a:lnSpc>
              <a:defRPr lang="en-US" sz="1800">
                <a:solidFill>
                  <a:schemeClr val="tx1"/>
                </a:solidFill>
                <a:latin typeface="Roboto"/>
              </a:defRPr>
            </a:lvl6pPr>
            <a:lvl7pPr marL="2743200" lvl="6" algn="l" rtl="0">
              <a:lnSpc>
                <a:spcPct val="100000"/>
              </a:lnSpc>
              <a:defRPr lang="en-US" sz="1800">
                <a:solidFill>
                  <a:schemeClr val="tx1"/>
                </a:solidFill>
                <a:latin typeface="Roboto"/>
              </a:defRPr>
            </a:lvl7pPr>
            <a:lvl8pPr marL="3200400" lvl="7" algn="l" rtl="0">
              <a:lnSpc>
                <a:spcPct val="100000"/>
              </a:lnSpc>
              <a:defRPr lang="en-US" sz="1800">
                <a:solidFill>
                  <a:schemeClr val="tx1"/>
                </a:solidFill>
                <a:latin typeface="Roboto"/>
              </a:defRPr>
            </a:lvl8pPr>
            <a:lvl9pPr marL="3657600" lvl="8" algn="l" rtl="0">
              <a:lnSpc>
                <a:spcPct val="100000"/>
              </a:lnSpc>
              <a:defRPr lang="en-US" sz="1800">
                <a:solidFill>
                  <a:schemeClr val="tx1"/>
                </a:solidFill>
                <a:latin typeface="Roboto"/>
              </a:defRPr>
            </a:lvl9pPr>
          </a:lstStyle>
          <a:p>
            <a:pPr marL="0" lvl="0" algn="l" rtl="0">
              <a:defRPr lang="en-US" sz="600" i="0">
                <a:solidFill>
                  <a:schemeClr val="bg1">
                    <a:lumMod val="50000"/>
                  </a:schemeClr>
                </a:solidFill>
                <a:latin typeface="+mn-lt"/>
              </a:defRPr>
            </a:pPr>
            <a:r>
              <a:rPr lang="en-US"/>
              <a:t>Date</a:t>
            </a:r>
            <a:endParaRPr lang="en-US"/>
          </a:p>
        </p:txBody>
      </p:sp>
      <p:sp>
        <p:nvSpPr>
          <p:cNvPr id="11" name="Title Placeholder 1">
            <a:extLst>
              <a:ext uri="{9AFEAA76-FF54-46D4-9DAF-C4118D66EAEF}">
                <a16:creationId xmlns:a16="http://schemas.microsoft.com/office/drawing/2010/main" id="{B701F154-617A-4328-A605-BBF764B0EEA7}"/>
              </a:ext>
            </a:extLst>
          </p:cNvPr>
          <p:cNvSpPr>
            <a:spLocks noGrp="1"/>
          </p:cNvSpPr>
          <p:nvPr>
            <p:ph type="title"/>
          </p:nvPr>
        </p:nvSpPr>
        <p:spPr>
          <a:xfrm>
            <a:off x="762000" y="349044"/>
            <a:ext cx="7620000" cy="857250"/>
          </a:xfrm>
          <a:prstGeom prst="rect">
            <a:avLst/>
          </a:prstGeom>
        </p:spPr>
        <p:txBody>
          <a:bodyPr vert="horz" lIns="91440" tIns="45720" rIns="91440" bIns="45720" rtlCol="0" anchor="b">
            <a:noAutofit/>
          </a:bodyPr>
          <a:lstStyle/>
          <a:p>
            <a:r>
              <a:rPr lang="en-US"/>
              <a:t>Click to edit Master title style</a:t>
            </a:r>
            <a:endParaRPr lang="en-US"/>
          </a:p>
        </p:txBody>
      </p:sp>
      <p:sp>
        <p:nvSpPr>
          <p:cNvPr id="12" name="Text Placeholder 2">
            <a:extLst>
              <a:ext uri="{71097C0B-ED92-4ACC-9056-05DC021E6FD5}">
                <a16:creationId xmlns:a16="http://schemas.microsoft.com/office/drawing/2010/main" id="{E538CBBC-29B1-4E55-A38B-33E2F8FD0E06}"/>
              </a:ext>
            </a:extLst>
          </p:cNvPr>
          <p:cNvSpPr>
            <a:spLocks noGrp="1"/>
          </p:cNvSpPr>
          <p:nvPr>
            <p:ph type="body" idx="1"/>
          </p:nvPr>
        </p:nvSpPr>
        <p:spPr>
          <a:xfrm>
            <a:off x="762000" y="1428750"/>
            <a:ext cx="7620000" cy="3048000"/>
          </a:xfrm>
          <a:prstGeom prst="rect">
            <a:avLst/>
          </a:prstGeom>
        </p:spPr>
        <p:txBody>
          <a:bodyPr vert="horz" lIns="91440" tIns="9360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13" name="Slide Number Placeholder 5">
            <a:extLst>
              <a:ext uri="{5B2B4711-31FB-4642-90A7-AEC3C56FAE76}">
                <a16:creationId xmlns:a16="http://schemas.microsoft.com/office/drawing/2010/main" id="{E40AF224-B43D-4E63-A476-D89A63710098}"/>
              </a:ext>
            </a:extLst>
          </p:cNvPr>
          <p:cNvSpPr>
            <a:spLocks noGrp="1"/>
          </p:cNvSpPr>
          <p:nvPr>
            <p:ph type="sldNum" sz="quarter" idx="4"/>
          </p:nvPr>
        </p:nvSpPr>
        <p:spPr>
          <a:xfrm>
            <a:off x="7767814" y="4695033"/>
            <a:ext cx="613017" cy="285750"/>
          </a:xfrm>
          <a:prstGeom prst="rect">
            <a:avLst/>
          </a:prstGeom>
        </p:spPr>
        <p:txBody>
          <a:bodyPr vert="horz" lIns="91440" tIns="45720" rIns="91440" bIns="45720" rtlCol="0" anchor="ctr"/>
          <a:lstStyle>
            <a:lvl1pPr lvl="0" algn="r">
              <a:defRPr lang="en-US" sz="600" i="0">
                <a:solidFill>
                  <a:schemeClr val="bg1">
                    <a:lumMod val="50000"/>
                  </a:schemeClr>
                </a:solidFill>
                <a:latin typeface="+mn-lt"/>
              </a:defRPr>
            </a:lvl1pPr>
          </a:lstStyle>
          <a:p>
            <a:r>
              <a:rPr lang="en-US"/>
              <a:t>&lt;#&gt;</a:t>
            </a:r>
            <a:endParaRPr lang="en-US"/>
          </a:p>
        </p:txBody>
      </p:sp>
      <p:sp>
        <p:nvSpPr>
          <p:cNvPr id="14" name="Footer Placeholder 4">
            <a:extLst>
              <a:ext uri="{2B02F5A5-2C70-4F41-8032-0E30A274709E}">
                <a16:creationId xmlns:a16="http://schemas.microsoft.com/office/drawing/2010/main" id="{3B6BDFC2-4627-4C68-B650-68D7DB2EB2F2}"/>
              </a:ext>
            </a:extLst>
          </p:cNvPr>
          <p:cNvSpPr>
            <a:spLocks noGrp="1"/>
          </p:cNvSpPr>
          <p:nvPr>
            <p:ph type="ftr" sz="quarter" idx="3"/>
          </p:nvPr>
        </p:nvSpPr>
        <p:spPr>
          <a:xfrm>
            <a:off x="2495550" y="4686300"/>
            <a:ext cx="5181600" cy="285750"/>
          </a:xfrm>
          <a:prstGeom prst="rect">
            <a:avLst/>
          </a:prstGeom>
        </p:spPr>
        <p:txBody>
          <a:bodyPr vert="horz" lIns="91440" tIns="45720" rIns="91440" bIns="45720" rtlCol="0" anchor="ctr"/>
          <a:lstStyle>
            <a:lvl1pPr lvl="0" algn="ctr">
              <a:defRPr lang="en-US" sz="600" i="0">
                <a:solidFill>
                  <a:schemeClr val="bg1">
                    <a:lumMod val="50000"/>
                  </a:schemeClr>
                </a:solidFill>
                <a:latin typeface="+mn-lt"/>
              </a:defRPr>
            </a:lvl1pPr>
          </a:lstStyle>
          <a:p>
            <a:r>
              <a:rPr lang="en-US"/>
              <a:t>Footer</a:t>
            </a:r>
            <a:endParaRPr lang="en-US"/>
          </a:p>
        </p:txBody>
      </p:sp>
      <p:sp>
        <p:nvSpPr>
          <p:cNvPr id="15" name="Date Placeholder 3">
            <a:extLst>
              <a:ext uri="{134100BF-FB46-431B-A35E-E3BEB8BB7E10}">
                <a16:creationId xmlns:a16="http://schemas.microsoft.com/office/drawing/2010/main" id="{B3CF59CE-1784-47E1-B525-B8F35787795B}"/>
              </a:ext>
            </a:extLst>
          </p:cNvPr>
          <p:cNvSpPr>
            <a:spLocks noGrp="1"/>
          </p:cNvSpPr>
          <p:nvPr>
            <p:ph type="dt" sz="half" idx="2"/>
          </p:nvPr>
        </p:nvSpPr>
        <p:spPr>
          <a:xfrm>
            <a:off x="762000" y="4695033"/>
            <a:ext cx="1639570" cy="285750"/>
          </a:xfrm>
          <a:prstGeom prst="rect">
            <a:avLst/>
          </a:prstGeom>
        </p:spPr>
        <p:txBody>
          <a:bodyPr vert="horz" lIns="91440" tIns="45720" rIns="91440" bIns="45720" rtlCol="0" anchor="ctr"/>
          <a:lstStyle>
            <a:lvl1pPr lvl="0" algn="l">
              <a:defRPr lang="en-US" sz="600" i="0">
                <a:solidFill>
                  <a:schemeClr val="bg1">
                    <a:lumMod val="50000"/>
                  </a:schemeClr>
                </a:solidFill>
                <a:latin typeface="+mn-lt"/>
              </a:defRPr>
            </a:lvl1pPr>
          </a:lstStyle>
          <a:p>
            <a:r>
              <a:rPr lang="en-US"/>
              <a:t>Date</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timing/>
  <p:hf sldNum="0" ftr="0" dt="0"/>
  <p:txStyles>
    <p:titleStyle>
      <a:lvl1pPr lvl="0" algn="l" rtl="0">
        <a:lnSpc>
          <a:spcPct val="100000"/>
        </a:lnSpc>
        <a:spcBef>
          <a:spcPct val="0"/>
        </a:spcBef>
        <a:buNone/>
        <a:defRPr lang="en-US" sz="3200" b="1" i="0">
          <a:solidFill>
            <a:schemeClr val="tx1"/>
          </a:solidFill>
          <a:latin typeface="Ubuntu"/>
        </a:defRPr>
      </a:lvl1pPr>
    </p:titleStyle>
    <p:bodyStyle>
      <a:lvl1pPr marL="342900" lvl="0" indent="-342900" algn="l" rtl="0">
        <a:spcBef>
          <a:spcPts val="1200"/>
        </a:spcBef>
        <a:buClr>
          <a:srgbClr val="0070C0"/>
        </a:buClr>
        <a:buFont typeface="Arial"/>
        <a:buChar char="•"/>
        <a:defRPr lang="en-US" sz="1600" i="0">
          <a:solidFill>
            <a:schemeClr val="tx1"/>
          </a:solidFill>
          <a:latin typeface="Open Sans"/>
        </a:defRPr>
      </a:lvl1pPr>
      <a:lvl2pPr marL="742950" lvl="1" indent="-285750" algn="l" rtl="0">
        <a:spcBef>
          <a:spcPts val="300"/>
        </a:spcBef>
        <a:buClr>
          <a:schemeClr val="tx1">
            <a:lumMod val="50000"/>
            <a:lumOff val="50000"/>
          </a:schemeClr>
        </a:buClr>
        <a:buFont typeface="Arial"/>
        <a:buChar char="-"/>
        <a:defRPr lang="en-US" sz="1400" i="0">
          <a:solidFill>
            <a:schemeClr val="bg1">
              <a:lumMod val="50000"/>
            </a:schemeClr>
          </a:solidFill>
          <a:latin typeface="+mn-lt"/>
        </a:defRPr>
      </a:lvl2pPr>
      <a:lvl3pPr marL="1143000" lvl="2" indent="-228600" algn="l" rtl="0">
        <a:spcBef>
          <a:spcPts val="300"/>
        </a:spcBef>
        <a:buClr>
          <a:schemeClr val="tx1">
            <a:lumMod val="50000"/>
            <a:lumOff val="50000"/>
          </a:schemeClr>
        </a:buClr>
        <a:buFont typeface="Arial"/>
        <a:buChar char="-"/>
        <a:defRPr lang="en-US" sz="1200" i="0">
          <a:solidFill>
            <a:schemeClr val="bg1">
              <a:lumMod val="50000"/>
            </a:schemeClr>
          </a:solidFill>
          <a:latin typeface="+mn-lt"/>
        </a:defRPr>
      </a:lvl3pPr>
      <a:lvl4pPr marL="1600200" lvl="3" indent="-228600" algn="l" rtl="0">
        <a:spcBef>
          <a:spcPts val="300"/>
        </a:spcBef>
        <a:buClr>
          <a:schemeClr val="tx1">
            <a:lumMod val="50000"/>
            <a:lumOff val="50000"/>
          </a:schemeClr>
        </a:buClr>
        <a:buFont typeface="Arial"/>
        <a:buChar char="-"/>
        <a:defRPr lang="en-US" sz="1000" i="0">
          <a:solidFill>
            <a:schemeClr val="bg1">
              <a:lumMod val="50000"/>
            </a:schemeClr>
          </a:solidFill>
          <a:latin typeface="+mn-lt"/>
        </a:defRPr>
      </a:lvl4pPr>
      <a:lvl5pPr marL="2057400" lvl="4" indent="-228600" algn="l" rtl="0">
        <a:spcBef>
          <a:spcPts val="300"/>
        </a:spcBef>
        <a:buClr>
          <a:schemeClr val="tx1">
            <a:lumMod val="50000"/>
            <a:lumOff val="50000"/>
          </a:schemeClr>
        </a:buClr>
        <a:buFont typeface="Arial"/>
        <a:buChar char="-"/>
        <a:defRPr lang="en-US" sz="900" i="0">
          <a:solidFill>
            <a:schemeClr val="bg1">
              <a:lumMod val="50000"/>
            </a:schemeClr>
          </a:solidFill>
          <a:latin typeface="+mn-lt"/>
        </a:defRPr>
      </a:lvl5pPr>
      <a:lvl6pPr marL="2514600" lvl="5" indent="-228600" algn="l" rtl="0">
        <a:spcBef>
          <a:spcPct val="20000"/>
        </a:spcBef>
        <a:buFont typeface="Arial"/>
        <a:buChar char="-"/>
        <a:defRPr lang="en-US" sz="900" i="0">
          <a:solidFill>
            <a:schemeClr val="bg1">
              <a:lumMod val="50000"/>
            </a:schemeClr>
          </a:solidFill>
          <a:latin typeface="+mn-lt"/>
        </a:defRPr>
      </a:lvl6pPr>
      <a:lvl7pPr marL="2971800" lvl="6" indent="-228600" algn="l" rtl="0">
        <a:spcBef>
          <a:spcPct val="20000"/>
        </a:spcBef>
        <a:buFont typeface="Arial"/>
        <a:buChar char="-"/>
        <a:defRPr lang="en-US" sz="900" i="0">
          <a:solidFill>
            <a:schemeClr val="bg1">
              <a:lumMod val="50000"/>
            </a:schemeClr>
          </a:solidFill>
          <a:latin typeface="+mn-lt"/>
        </a:defRPr>
      </a:lvl7pPr>
      <a:lvl8pPr marL="3429000" lvl="7" indent="-228600" algn="l" rtl="0">
        <a:spcBef>
          <a:spcPct val="20000"/>
        </a:spcBef>
        <a:buFont typeface="Arial"/>
        <a:buChar char="-"/>
        <a:defRPr lang="en-US" sz="900" i="0">
          <a:solidFill>
            <a:schemeClr val="bg1">
              <a:lumMod val="50000"/>
            </a:schemeClr>
          </a:solidFill>
          <a:latin typeface="+mn-lt"/>
        </a:defRPr>
      </a:lvl8pPr>
      <a:lvl9pPr marL="3886200" lvl="8" indent="-228600" algn="l" rtl="0">
        <a:spcBef>
          <a:spcPct val="20000"/>
        </a:spcBef>
        <a:buFont typeface="Arial"/>
        <a:buChar char="-"/>
        <a:defRPr lang="en-US" sz="900" i="0">
          <a:solidFill>
            <a:schemeClr val="bg1">
              <a:lumMod val="50000"/>
            </a:schemeClr>
          </a:solidFill>
          <a:latin typeface="+mn-lt"/>
        </a:defRPr>
      </a:lvl9pPr>
    </p:bodyStyle>
    <p:otherStyle>
      <a:lvl1pPr marL="0" lvl="0" algn="l" rtl="0">
        <a:defRPr lang="en-US" sz="1800">
          <a:solidFill>
            <a:schemeClr val="tx1"/>
          </a:solidFill>
          <a:latin typeface="+mn-lt"/>
        </a:defRPr>
      </a:lvl1pPr>
      <a:lvl2pPr marL="457200" lvl="1" algn="l" rtl="0">
        <a:defRPr lang="en-US" sz="1800">
          <a:solidFill>
            <a:schemeClr val="tx1"/>
          </a:solidFill>
          <a:latin typeface="+mn-lt"/>
        </a:defRPr>
      </a:lvl2pPr>
      <a:lvl3pPr marL="914400" lvl="2" algn="l" rtl="0">
        <a:defRPr lang="en-US" sz="1800">
          <a:solidFill>
            <a:schemeClr val="tx1"/>
          </a:solidFill>
          <a:latin typeface="+mn-lt"/>
        </a:defRPr>
      </a:lvl3pPr>
      <a:lvl4pPr marL="1371600" lvl="3" algn="l" rtl="0">
        <a:defRPr lang="en-US" sz="1800">
          <a:solidFill>
            <a:schemeClr val="tx1"/>
          </a:solidFill>
          <a:latin typeface="+mn-lt"/>
        </a:defRPr>
      </a:lvl4pPr>
      <a:lvl5pPr marL="1828800" lvl="4" algn="l" rtl="0">
        <a:defRPr lang="en-US" sz="1800">
          <a:solidFill>
            <a:schemeClr val="tx1"/>
          </a:solidFill>
          <a:latin typeface="+mn-lt"/>
        </a:defRPr>
      </a:lvl5pPr>
      <a:lvl6pPr marL="2286000" lvl="5" algn="l" rtl="0">
        <a:defRPr lang="en-US" sz="1800">
          <a:solidFill>
            <a:schemeClr val="tx1"/>
          </a:solidFill>
          <a:latin typeface="+mn-lt"/>
        </a:defRPr>
      </a:lvl6pPr>
      <a:lvl7pPr marL="2743200" lvl="6" algn="l" rtl="0">
        <a:defRPr lang="en-US" sz="1800">
          <a:solidFill>
            <a:schemeClr val="tx1"/>
          </a:solidFill>
          <a:latin typeface="+mn-lt"/>
        </a:defRPr>
      </a:lvl7pPr>
      <a:lvl8pPr marL="3200400" lvl="7" algn="l" rtl="0">
        <a:defRPr lang="en-US" sz="1800">
          <a:solidFill>
            <a:schemeClr val="tx1"/>
          </a:solidFill>
          <a:latin typeface="+mn-lt"/>
        </a:defRPr>
      </a:lvl8pPr>
      <a:lvl9pPr marL="3657600" lvl="8" algn="l" rtl="0">
        <a:defRPr lang="en-US" sz="1800">
          <a:solidFill>
            <a:schemeClr val="tx1"/>
          </a:solidFill>
          <a:latin typeface="+mn-lt"/>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4.png" /><Relationship Id="rId3" Type="http://schemas.openxmlformats.org/officeDocument/2006/relationships/tags" Target="../tags/tag2.xml" /><Relationship Id="rId4" Type="http://schemas.openxmlformats.org/officeDocument/2006/relationships/image" Target="../media/image25.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26.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27.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35.png" /><Relationship Id="rId11" Type="http://schemas.openxmlformats.org/officeDocument/2006/relationships/image" Target="../media/image36.png" /><Relationship Id="rId12" Type="http://schemas.openxmlformats.org/officeDocument/2006/relationships/image" Target="../media/image37.png" /><Relationship Id="rId13" Type="http://schemas.openxmlformats.org/officeDocument/2006/relationships/image" Target="../media/image38.png" /><Relationship Id="rId14" Type="http://schemas.openxmlformats.org/officeDocument/2006/relationships/image" Target="../media/image39.png" /><Relationship Id="rId2" Type="http://schemas.openxmlformats.org/officeDocument/2006/relationships/notesSlide" Target="../notesSlides/notesSlide4.xml" /><Relationship Id="rId3" Type="http://schemas.openxmlformats.org/officeDocument/2006/relationships/image" Target="../media/image28.png" /><Relationship Id="rId4" Type="http://schemas.openxmlformats.org/officeDocument/2006/relationships/image" Target="../media/image29.png" /><Relationship Id="rId5" Type="http://schemas.openxmlformats.org/officeDocument/2006/relationships/image" Target="../media/image30.png" /><Relationship Id="rId6" Type="http://schemas.openxmlformats.org/officeDocument/2006/relationships/image" Target="../media/image31.png" /><Relationship Id="rId7" Type="http://schemas.openxmlformats.org/officeDocument/2006/relationships/image" Target="../media/image32.png" /><Relationship Id="rId8" Type="http://schemas.openxmlformats.org/officeDocument/2006/relationships/image" Target="../media/image33.png" /><Relationship Id="rId9" Type="http://schemas.openxmlformats.org/officeDocument/2006/relationships/image" Target="../media/image3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image" Target="../media/image47.png" /><Relationship Id="rId2" Type="http://schemas.openxmlformats.org/officeDocument/2006/relationships/notesSlide" Target="../notesSlides/notesSlide5.xml" /><Relationship Id="rId3" Type="http://schemas.openxmlformats.org/officeDocument/2006/relationships/image" Target="../media/image40.png" /><Relationship Id="rId4" Type="http://schemas.openxmlformats.org/officeDocument/2006/relationships/image" Target="../media/image41.jpeg" /><Relationship Id="rId5" Type="http://schemas.openxmlformats.org/officeDocument/2006/relationships/image" Target="../media/image42.png" /><Relationship Id="rId6" Type="http://schemas.openxmlformats.org/officeDocument/2006/relationships/image" Target="../media/image43.png" /><Relationship Id="rId7" Type="http://schemas.openxmlformats.org/officeDocument/2006/relationships/image" Target="../media/image44.png" /><Relationship Id="rId8" Type="http://schemas.openxmlformats.org/officeDocument/2006/relationships/image" Target="../media/image45.png" /><Relationship Id="rId9" Type="http://schemas.openxmlformats.org/officeDocument/2006/relationships/image" Target="../media/image4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48.png" /><Relationship Id="rId4" Type="http://schemas.openxmlformats.org/officeDocument/2006/relationships/tags" Target="../tags/tag3.xml" /><Relationship Id="rId5" Type="http://schemas.openxmlformats.org/officeDocument/2006/relationships/tags" Target="../tags/tag4.xml" /><Relationship Id="rId6" Type="http://schemas.openxmlformats.org/officeDocument/2006/relationships/image" Target="../media/image49.png" /><Relationship Id="rId7" Type="http://schemas.openxmlformats.org/officeDocument/2006/relationships/tags" Target="../tags/tag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https://www.freeiconspng.com/uploads/alarm-bell-icon-4.png" TargetMode="External" /><Relationship Id="rId3" Type="http://schemas.openxmlformats.org/officeDocument/2006/relationships/image" Target="https://upload.wikimedia.org/wikipedia/commons/thumb/4/47/Simpleicons_Interface_business-woman-1.svg/2000px-Simpleicons_Interface_business-woman-1.svg.png" TargetMode="External" /><Relationship Id="rId4" Type="http://schemas.openxmlformats.org/officeDocument/2006/relationships/image" Target="../media/image50.png" /><Relationship Id="rId5" Type="http://schemas.openxmlformats.org/officeDocument/2006/relationships/image" Target="../media/image51.png" /><Relationship Id="rId6" Type="http://schemas.openxmlformats.org/officeDocument/2006/relationships/image" Target="../media/image52.png" /><Relationship Id="rId7" Type="http://schemas.openxmlformats.org/officeDocument/2006/relationships/image" Target="../media/image53.png" /><Relationship Id="rId8" Type="http://schemas.openxmlformats.org/officeDocument/2006/relationships/image" Target="../media/image54.png" /><Relationship Id="rId9" Type="http://schemas.openxmlformats.org/officeDocument/2006/relationships/image" Target="../media/image55.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https://www.freeiconspng.com/uploads/alarm-bell-icon-4.png" TargetMode="External" /><Relationship Id="rId4" Type="http://schemas.openxmlformats.org/officeDocument/2006/relationships/image" Target="https://upload.wikimedia.org/wikipedia/commons/thumb/4/47/Simpleicons_Interface_business-woman-1.svg/2000px-Simpleicons_Interface_business-woman-1.svg.png" TargetMode="External" /><Relationship Id="rId5" Type="http://schemas.openxmlformats.org/officeDocument/2006/relationships/image" Target="../media/image56.png" /><Relationship Id="rId6" Type="http://schemas.openxmlformats.org/officeDocument/2006/relationships/image" Target="../media/image46.png" /><Relationship Id="rId7" Type="http://schemas.openxmlformats.org/officeDocument/2006/relationships/image" Target="../media/image57.png" /><Relationship Id="rId8" Type="http://schemas.openxmlformats.org/officeDocument/2006/relationships/tags" Target="../tags/tag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7.png" /><Relationship Id="rId3" Type="http://schemas.openxmlformats.org/officeDocument/2006/relationships/tags" Target="../tags/tag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63.png" /><Relationship Id="rId11" Type="http://schemas.openxmlformats.org/officeDocument/2006/relationships/image" Target="../media/image64.png" /><Relationship Id="rId12" Type="http://schemas.openxmlformats.org/officeDocument/2006/relationships/image" Target="../media/image65.png" /><Relationship Id="rId2" Type="http://schemas.openxmlformats.org/officeDocument/2006/relationships/notesSlide" Target="../notesSlides/notesSlide8.xml" /><Relationship Id="rId3" Type="http://schemas.openxmlformats.org/officeDocument/2006/relationships/image" Target="https://www.freeiconspng.com/uploads/alarm-bell-icon-4.png" TargetMode="External" /><Relationship Id="rId4" Type="http://schemas.openxmlformats.org/officeDocument/2006/relationships/image" Target="../media/image46.png" /><Relationship Id="rId5" Type="http://schemas.openxmlformats.org/officeDocument/2006/relationships/image" Target="../media/image58.png" /><Relationship Id="rId6" Type="http://schemas.openxmlformats.org/officeDocument/2006/relationships/image" Target="../media/image59.jpeg" /><Relationship Id="rId7" Type="http://schemas.openxmlformats.org/officeDocument/2006/relationships/image" Target="../media/image60.png" /><Relationship Id="rId8" Type="http://schemas.openxmlformats.org/officeDocument/2006/relationships/image" Target="../media/image61.png" /><Relationship Id="rId9" Type="http://schemas.openxmlformats.org/officeDocument/2006/relationships/image" Target="../media/image62.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13.xml" /><Relationship Id="rId11" Type="http://schemas.openxmlformats.org/officeDocument/2006/relationships/image" Target="../media/image69.png" /><Relationship Id="rId12" Type="http://schemas.openxmlformats.org/officeDocument/2006/relationships/tags" Target="../tags/tag14.xml" /><Relationship Id="rId13" Type="http://schemas.openxmlformats.org/officeDocument/2006/relationships/image" Target="../media/image70.png" /><Relationship Id="rId14" Type="http://schemas.openxmlformats.org/officeDocument/2006/relationships/tags" Target="../tags/tag15.xml" /><Relationship Id="rId2" Type="http://schemas.openxmlformats.org/officeDocument/2006/relationships/image" Target="../media/image66.png" /><Relationship Id="rId3" Type="http://schemas.openxmlformats.org/officeDocument/2006/relationships/tags" Target="../tags/tag8.xml" /><Relationship Id="rId4" Type="http://schemas.openxmlformats.org/officeDocument/2006/relationships/image" Target="../media/image67.png" /><Relationship Id="rId5" Type="http://schemas.openxmlformats.org/officeDocument/2006/relationships/tags" Target="../tags/tag9.xml" /><Relationship Id="rId6" Type="http://schemas.openxmlformats.org/officeDocument/2006/relationships/tags" Target="../tags/tag10.xml" /><Relationship Id="rId7" Type="http://schemas.openxmlformats.org/officeDocument/2006/relationships/tags" Target="../tags/tag11.xml" /><Relationship Id="rId8" Type="http://schemas.openxmlformats.org/officeDocument/2006/relationships/tags" Target="../tags/tag12.xml" /><Relationship Id="rId9" Type="http://schemas.openxmlformats.org/officeDocument/2006/relationships/image" Target="../media/image68.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https://www.freeiconspng.com/uploads/alarm-bell-icon-4.png" TargetMode="External" /><Relationship Id="rId4" Type="http://schemas.openxmlformats.org/officeDocument/2006/relationships/image" Target="../media/image46.png" /><Relationship Id="rId5" Type="http://schemas.openxmlformats.org/officeDocument/2006/relationships/image" Target="../media/image71.png" /><Relationship Id="rId6" Type="http://schemas.openxmlformats.org/officeDocument/2006/relationships/image" Target="../media/image72.png" /><Relationship Id="rId7" Type="http://schemas.openxmlformats.org/officeDocument/2006/relationships/tags" Target="../tags/tag1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73.png" /><Relationship Id="rId4" Type="http://schemas.openxmlformats.org/officeDocument/2006/relationships/tags" Target="../tags/tag17.xml" /><Relationship Id="rId5" Type="http://schemas.openxmlformats.org/officeDocument/2006/relationships/image" Target="../media/image46.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1.xml" /><Relationship Id="rId3" Type="http://schemas.openxmlformats.org/officeDocument/2006/relationships/image" Target="../media/image74.png" /><Relationship Id="rId4" Type="http://schemas.openxmlformats.org/officeDocument/2006/relationships/image" Target="../media/image46.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75.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76.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4.xml" /><Relationship Id="rId3" Type="http://schemas.openxmlformats.org/officeDocument/2006/relationships/image" Target="../media/image77.png" /><Relationship Id="rId4" Type="http://schemas.openxmlformats.org/officeDocument/2006/relationships/image" Target="../media/image46.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8.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9.png" /><Relationship Id="rId3" Type="http://schemas.openxmlformats.org/officeDocument/2006/relationships/image" Target="../media/image80.png" /><Relationship Id="rId4" Type="http://schemas.openxmlformats.org/officeDocument/2006/relationships/image" Target="../media/image81.png" /><Relationship Id="rId5" Type="http://schemas.openxmlformats.org/officeDocument/2006/relationships/image" Target="../media/image82.png" /><Relationship Id="rId6" Type="http://schemas.openxmlformats.org/officeDocument/2006/relationships/image" Target="../media/image83.png" /><Relationship Id="rId7" Type="http://schemas.openxmlformats.org/officeDocument/2006/relationships/image" Target="../media/image84.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5.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6.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image" Target="../media/image46.png" /><Relationship Id="rId2" Type="http://schemas.openxmlformats.org/officeDocument/2006/relationships/notesSlide" Target="../notesSlides/notesSlide15.xml" /><Relationship Id="rId3" Type="http://schemas.openxmlformats.org/officeDocument/2006/relationships/image" Target="../media/image87.png" /><Relationship Id="rId4" Type="http://schemas.openxmlformats.org/officeDocument/2006/relationships/image" Target="../media/image88.png" /><Relationship Id="rId5" Type="http://schemas.openxmlformats.org/officeDocument/2006/relationships/image" Target="../media/image89.png" /><Relationship Id="rId6" Type="http://schemas.openxmlformats.org/officeDocument/2006/relationships/image" Target="../media/image90.png" /><Relationship Id="rId7" Type="http://schemas.openxmlformats.org/officeDocument/2006/relationships/image" Target="../media/image91.png" /><Relationship Id="rId8" Type="http://schemas.openxmlformats.org/officeDocument/2006/relationships/image" Target="../media/image92.png" /><Relationship Id="rId9" Type="http://schemas.openxmlformats.org/officeDocument/2006/relationships/image" Target="../media/image93.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4.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5.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6.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7.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8.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9.png" /><Relationship Id="rId3" Type="http://schemas.openxmlformats.org/officeDocument/2006/relationships/image" Target="../media/image100.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1.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2.png" /><Relationship Id="rId3" Type="http://schemas.openxmlformats.org/officeDocument/2006/relationships/image" Target="../media/image103.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4.png" /><Relationship Id="rId3" Type="http://schemas.openxmlformats.org/officeDocument/2006/relationships/image" Target="../media/image105.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6.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7.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8.pn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9.pn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10.png" /><Relationship Id="rId3" Type="http://schemas.openxmlformats.org/officeDocument/2006/relationships/image" Target="../media/image111.png" /><Relationship Id="rId4" Type="http://schemas.openxmlformats.org/officeDocument/2006/relationships/image" Target="../media/image112.png" /><Relationship Id="rId5" Type="http://schemas.openxmlformats.org/officeDocument/2006/relationships/image" Target="../media/image113.png" /><Relationship Id="rId6" Type="http://schemas.openxmlformats.org/officeDocument/2006/relationships/image" Target="../media/image114.png" /><Relationship Id="rId7" Type="http://schemas.openxmlformats.org/officeDocument/2006/relationships/image" Target="../media/image115.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16.png" /><Relationship Id="rId3" Type="http://schemas.openxmlformats.org/officeDocument/2006/relationships/image" Target="../media/image46.pn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117.png" /><Relationship Id="rId3" Type="http://schemas.openxmlformats.org/officeDocument/2006/relationships/image" Target="../media/image46.pn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18.png" /><Relationship Id="rId4" Type="http://schemas.openxmlformats.org/officeDocument/2006/relationships/hyperlink" Target="https://www.manageengine.com/products/applications_manager/gartner-peer-insights-apm.html" TargetMode="External" /><Relationship Id="rId5" Type="http://schemas.openxmlformats.org/officeDocument/2006/relationships/image" Target="../media/image119.png" /><Relationship Id="rId6" Type="http://schemas.openxmlformats.org/officeDocument/2006/relationships/image" Target="../media/image120.png" /><Relationship Id="rId7" Type="http://schemas.openxmlformats.org/officeDocument/2006/relationships/hyperlink" Target="https://www.manageengine.com/products/applications_manager/gartner-apm-magic-quadrant.html" TargetMode="External" /><Relationship Id="rId8" Type="http://schemas.openxmlformats.org/officeDocument/2006/relationships/image" Target="../media/image121.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130.png" /><Relationship Id="rId11" Type="http://schemas.openxmlformats.org/officeDocument/2006/relationships/image" Target="../media/image131.png" /><Relationship Id="rId2" Type="http://schemas.openxmlformats.org/officeDocument/2006/relationships/image" Target="../media/image122.png" /><Relationship Id="rId3" Type="http://schemas.openxmlformats.org/officeDocument/2006/relationships/image" Target="../media/image123.png" /><Relationship Id="rId4" Type="http://schemas.openxmlformats.org/officeDocument/2006/relationships/image" Target="../media/image124.png" /><Relationship Id="rId5" Type="http://schemas.openxmlformats.org/officeDocument/2006/relationships/image" Target="../media/image125.png" /><Relationship Id="rId6" Type="http://schemas.openxmlformats.org/officeDocument/2006/relationships/image" Target="../media/image126.png" /><Relationship Id="rId7" Type="http://schemas.openxmlformats.org/officeDocument/2006/relationships/image" Target="../media/image127.png" /><Relationship Id="rId8" Type="http://schemas.openxmlformats.org/officeDocument/2006/relationships/image" Target="../media/image128.png" /><Relationship Id="rId9" Type="http://schemas.openxmlformats.org/officeDocument/2006/relationships/image" Target="../media/image129.pn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
            <a:extLst>
              <a:ext uri="{920769F6-2E08-4866-AA17-91095CF08A94}">
                <a16:creationId xmlns:a16="http://schemas.microsoft.com/office/drawing/2010/main" id="{D81AE6D3-6756-4182-84C1-D5EAF8024AB1}"/>
              </a:ext>
            </a:extLst>
          </p:cNvPr>
          <p:cNvPicPr>
            <a:picLocks noSelect="1" noChangeAspect="1"/>
          </p:cNvPicPr>
          <p:nvPr>
            <p:custDataLst>
              <p:tags r:id="rId3"/>
            </p:custDataLst>
          </p:nvPr>
        </p:nvPicPr>
        <p:blipFill>
          <a:blip r:embed="rId2"/>
          <a:stretch>
            <a:fillRect/>
          </a:stretch>
        </p:blipFill>
        <p:spPr>
          <a:xfrm>
            <a:off x="0" y="4762"/>
            <a:ext cx="9144000" cy="5133975"/>
          </a:xfrm>
          <a:prstGeom prst="rect">
            <a:avLst/>
          </a:prstGeom>
          <a:noFill/>
        </p:spPr>
      </p:pic>
      <p:sp>
        <p:nvSpPr>
          <p:cNvPr id="3" name="">
            <a:extLst>
              <a:ext uri="{BC0B1568-F2E1-4772-8071-B64618F0C4F8}">
                <a16:creationId xmlns:a16="http://schemas.microsoft.com/office/drawing/2010/main" id="{115F8C94-C68F-4AB4-9C10-E0BFD002BA82}"/>
              </a:ext>
            </a:extLst>
          </p:cNvPr>
          <p:cNvSpPr/>
          <p:nvPr/>
        </p:nvSpPr>
        <p:spPr>
          <a:xfrm>
            <a:off x="4882286" y="1716376"/>
            <a:ext cx="3759555" cy="1264948"/>
          </a:xfrm>
          <a:prstGeom prst="roundRect">
            <a:avLst>
              <a:gd name="adj" fmla="val 3358"/>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4" name="">
            <a:extLst>
              <a:ext uri="{D31580AD-FAB3-4FEB-9BC1-848F30FF36FB}">
                <a16:creationId xmlns:a16="http://schemas.microsoft.com/office/drawing/2010/main" id="{82EEFC9B-2FBB-4656-AD53-BAF731AA6BAD}"/>
              </a:ext>
            </a:extLst>
          </p:cNvPr>
          <p:cNvPicPr>
            <a:picLocks noChangeAspect="1"/>
          </p:cNvPicPr>
          <p:nvPr/>
        </p:nvPicPr>
        <p:blipFill>
          <a:blip r:embed="rId4">
            <a:alphaModFix/>
          </a:blip>
          <a:stretch>
            <a:fillRect/>
          </a:stretch>
        </p:blipFill>
        <p:spPr>
          <a:xfrm>
            <a:off x="4972173" y="1714500"/>
            <a:ext cx="3167510" cy="631012"/>
          </a:xfrm>
          <a:prstGeom prst="rect">
            <a:avLst/>
          </a:prstGeom>
          <a:noFill/>
        </p:spPr>
      </p:pic>
      <p:sp>
        <p:nvSpPr>
          <p:cNvPr id="5" name="">
            <a:extLst>
              <a:ext uri="{4B158709-9D56-488A-9BD6-9C1A2EC755BC}">
                <a16:creationId xmlns:a16="http://schemas.microsoft.com/office/drawing/2010/main" id="{694C419F-00A7-4EC2-A15A-0656F6922615}"/>
              </a:ext>
            </a:extLst>
          </p:cNvPr>
          <p:cNvSpPr txBox="1"/>
          <p:nvPr/>
        </p:nvSpPr>
        <p:spPr>
          <a:xfrm>
            <a:off x="4882286" y="2463431"/>
            <a:ext cx="3453650" cy="399973"/>
          </a:xfrm>
          <a:prstGeom prst="rect">
            <a:avLst/>
          </a:prstGeom>
        </p:spPr>
        <p:txBody>
          <a:bodyPr vert="horz" lIns="95250" tIns="47625" rIns="95250" bIns="47625" rtlCol="0" anchor="ctr">
            <a:spAutoFit/>
          </a:bodyPr>
          <a:lstStyle/>
          <a:p>
            <a:pPr algn="l">
              <a:defRPr lang="en-US" sz="1400"/>
            </a:pPr>
            <a:r>
              <a:rPr lang="en-US" sz="1000">
                <a:latin typeface="Zoho Puvi-light"/>
              </a:rPr>
              <a:t>Full-stack application performance monitoring &amp; observability solution for DevOps, ITOps, and SREs.</a:t>
            </a:r>
            <a:endParaRPr lang="en-US" sz="1000">
              <a:latin typeface="Zoho Puvi-light"/>
            </a:endParaRPr>
          </a:p>
        </p:txBody>
      </p:sp>
    </p:spTree>
    <p:extLst>
      <p:ext uri="{CD668160-3F32-4F6F-A3F7-87053AA11615}">
        <p14:creationId val="1713442570461"/>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Title 7">
            <a:extLst>
              <a:ext uri="{8B994162-885E-4E92-82A8-52D39E4AF10D}">
                <a16:creationId xmlns:a16="http://schemas.microsoft.com/office/drawing/2010/main" id="{ECD1E02C-F229-44FC-AC16-79003E3C1723}"/>
              </a:ext>
            </a:extLst>
          </p:cNvPr>
          <p:cNvSpPr>
            <a:spLocks noGrp="1"/>
          </p:cNvSpPr>
          <p:nvPr>
            <p:ph type="title"/>
          </p:nvPr>
        </p:nvSpPr>
        <p:spPr>
          <a:xfrm>
            <a:off x="2791196" y="423252"/>
            <a:ext cx="3985936" cy="602808"/>
          </a:xfrm>
          <a:prstGeom prst="rect">
            <a:avLst/>
          </a:prstGeom>
        </p:spPr>
        <p:txBody>
          <a:bodyPr vert="horz" rtlCol="0" anchor="ctr"/>
          <a:lstStyle/>
          <a:p>
            <a:pPr algn="ctr"/>
            <a:r>
              <a:rPr lang="en-US" sz="2400" b="1">
                <a:latin typeface="Zoho Puvi"/>
              </a:rPr>
              <a:t>Applications Manager</a:t>
            </a:r>
            <a:endParaRPr lang="en-US" sz="2400" b="1">
              <a:latin typeface="Zoho Puvi"/>
            </a:endParaRPr>
          </a:p>
        </p:txBody>
      </p:sp>
      <p:sp>
        <p:nvSpPr>
          <p:cNvPr id="3" name="Content Placeholder 1">
            <a:extLst>
              <a:ext uri="{68368E4E-222C-4029-95F1-7A265066C7AB}">
                <a16:creationId xmlns:a16="http://schemas.microsoft.com/office/drawing/2010/main" id="{9F06BF98-D33F-4DCF-A3A5-D99678322156}"/>
              </a:ext>
            </a:extLst>
          </p:cNvPr>
          <p:cNvSpPr txBox="1">
            <a:spLocks noGrp="1"/>
          </p:cNvSpPr>
          <p:nvPr/>
        </p:nvSpPr>
        <p:spPr>
          <a:xfrm>
            <a:off x="317353" y="4267200"/>
            <a:ext cx="8509283" cy="601570"/>
          </a:xfrm>
          <a:prstGeom prst="rect">
            <a:avLst/>
          </a:prstGeom>
        </p:spPr>
        <p:txBody>
          <a:bodyPr vert="horz" lIns="91440" tIns="93600" rIns="91440" bIns="45720" numCol="1" spcCol="0" rtlCol="0" anchor="t">
            <a:noAutofit/>
          </a:bodyPr>
          <a:lstStyle>
            <a:lvl1pPr marL="342900" lvl="0" indent="-342900" algn="l" rtl="0">
              <a:lnSpc>
                <a:spcPct val="100000"/>
              </a:lnSpc>
              <a:spcBef>
                <a:spcPts val="1200"/>
              </a:spcBef>
              <a:buClr>
                <a:srgbClr val="C00000"/>
              </a:buClr>
              <a:buFont typeface="Arial"/>
              <a:buChar char="•"/>
              <a:defRPr lang="en-US" sz="1800" i="0">
                <a:solidFill>
                  <a:schemeClr val="tx1">
                    <a:lumMod val="85000"/>
                    <a:lumOff val="15000"/>
                  </a:schemeClr>
                </a:solidFill>
                <a:latin typeface="Source Sans Pro"/>
              </a:defRPr>
            </a:lvl1pPr>
            <a:lvl2pPr marL="742950" lvl="1" indent="-285750" algn="l" rtl="0">
              <a:lnSpc>
                <a:spcPct val="100000"/>
              </a:lnSpc>
              <a:spcBef>
                <a:spcPts val="300"/>
              </a:spcBef>
              <a:buClr>
                <a:srgbClr val="C00000"/>
              </a:buClr>
              <a:buFont typeface="Arial"/>
              <a:buChar char="•"/>
              <a:defRPr lang="en-US" sz="1600" i="0">
                <a:solidFill>
                  <a:schemeClr val="bg1">
                    <a:lumMod val="50000"/>
                  </a:schemeClr>
                </a:solidFill>
                <a:latin typeface="Source Sans Pro"/>
              </a:defRPr>
            </a:lvl2pPr>
            <a:lvl3pPr marL="1143000" lvl="2" indent="-228600" algn="l" rtl="0">
              <a:lnSpc>
                <a:spcPct val="100000"/>
              </a:lnSpc>
              <a:spcBef>
                <a:spcPts val="300"/>
              </a:spcBef>
              <a:buClr>
                <a:srgbClr val="C00000"/>
              </a:buClr>
              <a:buFont typeface="Arial"/>
              <a:buChar char="•"/>
              <a:defRPr lang="en-US" sz="1400" i="0">
                <a:solidFill>
                  <a:schemeClr val="bg1">
                    <a:lumMod val="50000"/>
                  </a:schemeClr>
                </a:solidFill>
                <a:latin typeface="Source Sans Pro"/>
              </a:defRPr>
            </a:lvl3pPr>
            <a:lvl4pPr marL="1600200" lvl="3" indent="-228600" algn="l" rtl="0">
              <a:lnSpc>
                <a:spcPct val="100000"/>
              </a:lnSpc>
              <a:spcBef>
                <a:spcPts val="300"/>
              </a:spcBef>
              <a:buClr>
                <a:srgbClr val="C00000"/>
              </a:buClr>
              <a:buFont typeface="Arial"/>
              <a:buChar char="•"/>
              <a:defRPr lang="en-US" sz="1200" i="0">
                <a:solidFill>
                  <a:schemeClr val="bg1">
                    <a:lumMod val="50000"/>
                  </a:schemeClr>
                </a:solidFill>
                <a:latin typeface="Source Sans Pro"/>
              </a:defRPr>
            </a:lvl4pPr>
            <a:lvl5pPr marL="2057400" lvl="4" indent="-228600" algn="l" rtl="0">
              <a:lnSpc>
                <a:spcPct val="100000"/>
              </a:lnSpc>
              <a:spcBef>
                <a:spcPts val="300"/>
              </a:spcBef>
              <a:buClr>
                <a:srgbClr val="C00000"/>
              </a:buClr>
              <a:buFont typeface="Arial"/>
              <a:buChar char="•"/>
              <a:defRPr lang="en-US" sz="1000" i="0">
                <a:solidFill>
                  <a:schemeClr val="bg1">
                    <a:lumMod val="50000"/>
                  </a:schemeClr>
                </a:solidFill>
                <a:latin typeface="Source Sans Pro"/>
              </a:defRPr>
            </a:lvl5pPr>
            <a:lvl6pPr marL="2514600" lvl="5" indent="-228600" algn="l" rtl="0">
              <a:lnSpc>
                <a:spcPct val="100000"/>
              </a:lnSpc>
              <a:spcBef>
                <a:spcPct val="20000"/>
              </a:spcBef>
              <a:buFont typeface="Arial"/>
              <a:buChar char="-"/>
              <a:defRPr lang="en-US" sz="1000" i="0">
                <a:solidFill>
                  <a:schemeClr val="bg1">
                    <a:lumMod val="50000"/>
                  </a:schemeClr>
                </a:solidFill>
                <a:latin typeface="Source Sans Pro"/>
              </a:defRPr>
            </a:lvl6pPr>
            <a:lvl7pPr marL="2971800" lvl="6" indent="-228600" algn="l" rtl="0">
              <a:lnSpc>
                <a:spcPct val="100000"/>
              </a:lnSpc>
              <a:spcBef>
                <a:spcPct val="20000"/>
              </a:spcBef>
              <a:buFont typeface="Arial"/>
              <a:buChar char="-"/>
              <a:defRPr lang="en-US" sz="1000" i="0">
                <a:solidFill>
                  <a:schemeClr val="bg1">
                    <a:lumMod val="50000"/>
                  </a:schemeClr>
                </a:solidFill>
                <a:latin typeface="Source Sans Pro"/>
              </a:defRPr>
            </a:lvl7pPr>
            <a:lvl8pPr marL="3429000" lvl="7" indent="-228600" algn="l" rtl="0">
              <a:lnSpc>
                <a:spcPct val="100000"/>
              </a:lnSpc>
              <a:spcBef>
                <a:spcPct val="20000"/>
              </a:spcBef>
              <a:buFont typeface="Arial"/>
              <a:buChar char="-"/>
              <a:defRPr lang="en-US" sz="1000" i="0">
                <a:solidFill>
                  <a:schemeClr val="bg1">
                    <a:lumMod val="50000"/>
                  </a:schemeClr>
                </a:solidFill>
                <a:latin typeface="Source Sans Pro"/>
              </a:defRPr>
            </a:lvl8pPr>
            <a:lvl9pPr marL="3886200" lvl="8" indent="-228600" algn="l" rtl="0">
              <a:lnSpc>
                <a:spcPct val="100000"/>
              </a:lnSpc>
              <a:spcBef>
                <a:spcPct val="20000"/>
              </a:spcBef>
              <a:buFont typeface="Arial"/>
              <a:buChar char="-"/>
              <a:defRPr lang="en-US" sz="1000" i="0">
                <a:solidFill>
                  <a:schemeClr val="bg1">
                    <a:lumMod val="50000"/>
                  </a:schemeClr>
                </a:solidFill>
                <a:latin typeface="Source Sans Pro"/>
              </a:defRPr>
            </a:lvl9pPr>
          </a:lstStyle>
          <a:p>
            <a:pPr marL="0" lvl="0" indent="0" algn="ctr" rtl="0">
              <a:lnSpc>
                <a:spcPct val="100000"/>
              </a:lnSpc>
              <a:spcBef>
                <a:spcPts val="1200"/>
              </a:spcBef>
              <a:buClr>
                <a:srgbClr val="C00000"/>
              </a:buClr>
              <a:buFont typeface="Arial"/>
              <a:buNone/>
              <a:defRPr lang="en-US" sz="1800" i="0">
                <a:solidFill>
                  <a:schemeClr val="tx1">
                    <a:lumMod val="85000"/>
                    <a:lumOff val="15000"/>
                    <a:lumMod val="85000"/>
                    <a:lumOff val="15000"/>
                  </a:schemeClr>
                </a:solidFill>
                <a:latin typeface="+mn-lt"/>
              </a:defRPr>
            </a:pPr>
            <a:r>
              <a:rPr lang="en-US" sz="1400">
                <a:solidFill>
                  <a:schemeClr val="tx1"/>
                </a:solidFill>
                <a:latin typeface="Zoho Puvi-demi_bold"/>
              </a:rPr>
              <a:t>Applications + infrastructure + end user experience monitoring - all from a single console</a:t>
            </a:r>
            <a:endParaRPr lang="en-US" sz="1400">
              <a:solidFill>
                <a:schemeClr val="tx1"/>
              </a:solidFill>
              <a:latin typeface="Zoho Puvi-demi_bold"/>
            </a:endParaRPr>
          </a:p>
        </p:txBody>
      </p:sp>
      <p:pic>
        <p:nvPicPr>
          <p:cNvPr id="4" name="">
            <a:extLst>
              <a:ext uri="{592ABF91-FC4C-458D-9A01-10969254B156}">
                <a16:creationId xmlns:a16="http://schemas.microsoft.com/office/drawing/2010/main" id="{BFF998E9-335B-46AF-A8B0-9AFD1E4AC08A}"/>
              </a:ext>
            </a:extLst>
          </p:cNvPr>
          <p:cNvPicPr>
            <a:picLocks noChangeAspect="1"/>
          </p:cNvPicPr>
          <p:nvPr/>
        </p:nvPicPr>
        <p:blipFill>
          <a:blip r:embed="rId3"/>
          <a:stretch>
            <a:fillRect/>
          </a:stretch>
        </p:blipFill>
        <p:spPr>
          <a:xfrm>
            <a:off x="1812845" y="1206026"/>
            <a:ext cx="5942638" cy="2881208"/>
          </a:xfrm>
          <a:prstGeom prst="rect">
            <a:avLst/>
          </a:prstGeom>
          <a:noFill/>
          <a:ln w="9525" cap="flat">
            <a:noFill/>
            <a:prstDash val="solid"/>
            <a:round/>
          </a:ln>
        </p:spPr>
      </p:pic>
    </p:spTree>
    <p:extLst>
      <p:ext uri="{1F29D8C6-C0C3-43B1-B669-14E55E4CD5AD}">
        <p14:creationId val="1713442570463"/>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5D2E1F49-A59E-4CBF-91CD-21075F8CFA68}">
                <a16:creationId xmlns:a16="http://schemas.microsoft.com/office/drawing/2010/main" id="{1331D011-309E-4EC7-AB51-6E63898B66C5}"/>
              </a:ext>
            </a:extLst>
          </p:cNvPr>
          <p:cNvSpPr txBox="1">
            <a:spLocks noGrp="1"/>
          </p:cNvSpPr>
          <p:nvPr/>
        </p:nvSpPr>
        <p:spPr>
          <a:xfrm>
            <a:off x="580672" y="643985"/>
            <a:ext cx="7095458" cy="578367"/>
          </a:xfrm>
          <a:prstGeom prst="rect">
            <a:avLst/>
          </a:prstGeom>
        </p:spPr>
        <p:txBody>
          <a:bodyPr vert="horz" lIns="91440" tIns="45720" rIns="91440" bIns="45720" numCol="1" spcCol="0" rtlCol="0" anchor="b">
            <a:noAutofit/>
          </a:bodyPr>
          <a:lstStyle>
            <a:lvl1pPr marL="0" lvl="0" algn="l" rtl="0">
              <a:lnSpc>
                <a:spcPct val="100000"/>
              </a:lnSpc>
              <a:spcBef>
                <a:spcPct val="0"/>
              </a:spcBef>
              <a:buNone/>
              <a:defRPr lang="en-US" sz="2800" i="0">
                <a:solidFill>
                  <a:schemeClr val="tx1">
                    <a:lumMod val="85000"/>
                    <a:lumOff val="15000"/>
                  </a:schemeClr>
                </a:solidFill>
                <a:latin typeface="Source Sans Pro-demi_bold"/>
              </a:defRPr>
            </a:lvl1pPr>
            <a:lvl2pPr marL="457200" lvl="1" algn="l" rtl="0">
              <a:lnSpc>
                <a:spcPct val="100000"/>
              </a:lnSpc>
              <a:defRPr lang="en-US" sz="1800">
                <a:solidFill>
                  <a:schemeClr val="tx1"/>
                </a:solidFill>
                <a:latin typeface="Source Sans Pro"/>
              </a:defRPr>
            </a:lvl2pPr>
            <a:lvl3pPr marL="914400" lvl="2" algn="l" rtl="0">
              <a:lnSpc>
                <a:spcPct val="100000"/>
              </a:lnSpc>
              <a:defRPr lang="en-US" sz="1800">
                <a:solidFill>
                  <a:schemeClr val="tx1"/>
                </a:solidFill>
                <a:latin typeface="Source Sans Pro"/>
              </a:defRPr>
            </a:lvl3pPr>
            <a:lvl4pPr marL="1371600" lvl="3" algn="l" rtl="0">
              <a:lnSpc>
                <a:spcPct val="100000"/>
              </a:lnSpc>
              <a:defRPr lang="en-US" sz="1800">
                <a:solidFill>
                  <a:schemeClr val="tx1"/>
                </a:solidFill>
                <a:latin typeface="Source Sans Pro"/>
              </a:defRPr>
            </a:lvl4pPr>
            <a:lvl5pPr marL="1828800" lvl="4" algn="l" rtl="0">
              <a:lnSpc>
                <a:spcPct val="100000"/>
              </a:lnSpc>
              <a:defRPr lang="en-US" sz="1800">
                <a:solidFill>
                  <a:schemeClr val="tx1"/>
                </a:solidFill>
                <a:latin typeface="Source Sans Pro"/>
              </a:defRPr>
            </a:lvl5pPr>
            <a:lvl6pPr marL="2286000" lvl="5" algn="l" rtl="0">
              <a:lnSpc>
                <a:spcPct val="100000"/>
              </a:lnSpc>
              <a:defRPr lang="en-US" sz="1800">
                <a:solidFill>
                  <a:schemeClr val="tx1"/>
                </a:solidFill>
                <a:latin typeface="Source Sans Pro"/>
              </a:defRPr>
            </a:lvl6pPr>
            <a:lvl7pPr marL="2743200" lvl="6" algn="l" rtl="0">
              <a:lnSpc>
                <a:spcPct val="100000"/>
              </a:lnSpc>
              <a:defRPr lang="en-US" sz="1800">
                <a:solidFill>
                  <a:schemeClr val="tx1"/>
                </a:solidFill>
                <a:latin typeface="Source Sans Pro"/>
              </a:defRPr>
            </a:lvl7pPr>
            <a:lvl8pPr marL="3200400" lvl="7" algn="l" rtl="0">
              <a:lnSpc>
                <a:spcPct val="100000"/>
              </a:lnSpc>
              <a:defRPr lang="en-US" sz="1800">
                <a:solidFill>
                  <a:schemeClr val="tx1"/>
                </a:solidFill>
                <a:latin typeface="Source Sans Pro"/>
              </a:defRPr>
            </a:lvl8pPr>
            <a:lvl9pPr marL="3657600" lvl="8" algn="l" rtl="0">
              <a:lnSpc>
                <a:spcPct val="100000"/>
              </a:lnSpc>
              <a:defRPr lang="en-US" sz="1800">
                <a:solidFill>
                  <a:schemeClr val="tx1"/>
                </a:solidFill>
                <a:latin typeface="Source Sans Pro"/>
              </a:defRPr>
            </a:lvl9pPr>
          </a:lstStyle>
          <a:p>
            <a:pPr marL="0" lvl="0" algn="l" rtl="0">
              <a:lnSpc>
                <a:spcPct val="100000"/>
              </a:lnSpc>
              <a:spcBef>
                <a:spcPct val="0"/>
              </a:spcBef>
              <a:buNone/>
              <a:defRPr lang="en-US" sz="2800" i="0">
                <a:solidFill>
                  <a:schemeClr val="tx1">
                    <a:lumMod val="85000"/>
                    <a:lumOff val="15000"/>
                  </a:schemeClr>
                </a:solidFill>
                <a:latin typeface="Source Sans Pro-demi_bold"/>
              </a:defRPr>
            </a:pPr>
            <a:r>
              <a:rPr lang="en-US" sz="2400" b="1">
                <a:latin typeface="Zoho Puvi"/>
              </a:rPr>
              <a:t>Who uses Applications Manager</a:t>
            </a:r>
            <a:endParaRPr lang="en-US" sz="2400" b="1">
              <a:latin typeface="Zoho Puvi"/>
            </a:endParaRPr>
          </a:p>
        </p:txBody>
      </p:sp>
      <p:sp>
        <p:nvSpPr>
          <p:cNvPr id="3" name="">
            <a:extLst>
              <a:ext uri="{19F509CD-B6E4-43A3-8175-F6E3F43F137B}">
                <a16:creationId xmlns:a16="http://schemas.microsoft.com/office/drawing/2010/main" id="{9A82A0F8-3E83-464C-A29F-6F92905BEDBE}"/>
              </a:ext>
            </a:extLst>
          </p:cNvPr>
          <p:cNvSpPr txBox="1">
            <a:spLocks noGrp="1"/>
          </p:cNvSpPr>
          <p:nvPr/>
        </p:nvSpPr>
        <p:spPr>
          <a:xfrm>
            <a:off x="704221" y="1399660"/>
            <a:ext cx="7835360" cy="3324310"/>
          </a:xfrm>
          <a:prstGeom prst="rect">
            <a:avLst/>
          </a:prstGeom>
        </p:spPr>
        <p:txBody>
          <a:bodyPr vert="horz" lIns="91440" tIns="93600" rIns="91440" bIns="45720" numCol="1" spcCol="0" rtlCol="0" anchor="t">
            <a:noAutofit/>
          </a:bodyPr>
          <a:lstStyle>
            <a:lvl1pPr marL="342900" lvl="0" indent="-342900" algn="l" rtl="0">
              <a:lnSpc>
                <a:spcPct val="100000"/>
              </a:lnSpc>
              <a:spcBef>
                <a:spcPts val="1200"/>
              </a:spcBef>
              <a:buClr>
                <a:srgbClr val="C00000"/>
              </a:buClr>
              <a:buFont typeface="Arial"/>
              <a:buChar char="•"/>
              <a:defRPr lang="en-US" sz="1800" i="0">
                <a:solidFill>
                  <a:schemeClr val="tx1">
                    <a:lumMod val="85000"/>
                    <a:lumOff val="15000"/>
                  </a:schemeClr>
                </a:solidFill>
                <a:latin typeface="Source Sans Pro"/>
              </a:defRPr>
            </a:lvl1pPr>
            <a:lvl2pPr marL="742950" lvl="1" indent="-285750" algn="l" rtl="0">
              <a:lnSpc>
                <a:spcPct val="100000"/>
              </a:lnSpc>
              <a:spcBef>
                <a:spcPts val="300"/>
              </a:spcBef>
              <a:buClr>
                <a:srgbClr val="C00000"/>
              </a:buClr>
              <a:buFont typeface="Arial"/>
              <a:buChar char="•"/>
              <a:defRPr lang="en-US" sz="1600" i="0">
                <a:solidFill>
                  <a:schemeClr val="bg1">
                    <a:lumMod val="50000"/>
                  </a:schemeClr>
                </a:solidFill>
                <a:latin typeface="Source Sans Pro"/>
              </a:defRPr>
            </a:lvl2pPr>
            <a:lvl3pPr marL="1143000" lvl="2" indent="-228600" algn="l" rtl="0">
              <a:lnSpc>
                <a:spcPct val="100000"/>
              </a:lnSpc>
              <a:spcBef>
                <a:spcPts val="300"/>
              </a:spcBef>
              <a:buClr>
                <a:srgbClr val="C00000"/>
              </a:buClr>
              <a:buFont typeface="Arial"/>
              <a:buChar char="•"/>
              <a:defRPr lang="en-US" sz="1400" i="0">
                <a:solidFill>
                  <a:schemeClr val="bg1">
                    <a:lumMod val="50000"/>
                  </a:schemeClr>
                </a:solidFill>
                <a:latin typeface="Source Sans Pro"/>
              </a:defRPr>
            </a:lvl3pPr>
            <a:lvl4pPr marL="1600200" lvl="3" indent="-228600" algn="l" rtl="0">
              <a:lnSpc>
                <a:spcPct val="100000"/>
              </a:lnSpc>
              <a:spcBef>
                <a:spcPts val="300"/>
              </a:spcBef>
              <a:buClr>
                <a:srgbClr val="C00000"/>
              </a:buClr>
              <a:buFont typeface="Arial"/>
              <a:buChar char="•"/>
              <a:defRPr lang="en-US" sz="1200" i="0">
                <a:solidFill>
                  <a:schemeClr val="bg1">
                    <a:lumMod val="50000"/>
                  </a:schemeClr>
                </a:solidFill>
                <a:latin typeface="Source Sans Pro"/>
              </a:defRPr>
            </a:lvl4pPr>
            <a:lvl5pPr marL="2057400" lvl="4" indent="-228600" algn="l" rtl="0">
              <a:lnSpc>
                <a:spcPct val="100000"/>
              </a:lnSpc>
              <a:spcBef>
                <a:spcPts val="300"/>
              </a:spcBef>
              <a:buClr>
                <a:srgbClr val="C00000"/>
              </a:buClr>
              <a:buFont typeface="Arial"/>
              <a:buChar char="•"/>
              <a:defRPr lang="en-US" sz="1000" i="0">
                <a:solidFill>
                  <a:schemeClr val="bg1">
                    <a:lumMod val="50000"/>
                  </a:schemeClr>
                </a:solidFill>
                <a:latin typeface="Source Sans Pro"/>
              </a:defRPr>
            </a:lvl5pPr>
            <a:lvl6pPr marL="2514600" lvl="5" indent="-228600" algn="l" rtl="0">
              <a:lnSpc>
                <a:spcPct val="100000"/>
              </a:lnSpc>
              <a:spcBef>
                <a:spcPct val="20000"/>
              </a:spcBef>
              <a:buFont typeface="Arial"/>
              <a:buChar char="-"/>
              <a:defRPr lang="en-US" sz="1000" i="0">
                <a:solidFill>
                  <a:schemeClr val="bg1">
                    <a:lumMod val="50000"/>
                  </a:schemeClr>
                </a:solidFill>
                <a:latin typeface="Source Sans Pro"/>
              </a:defRPr>
            </a:lvl6pPr>
            <a:lvl7pPr marL="2971800" lvl="6" indent="-228600" algn="l" rtl="0">
              <a:lnSpc>
                <a:spcPct val="100000"/>
              </a:lnSpc>
              <a:spcBef>
                <a:spcPct val="20000"/>
              </a:spcBef>
              <a:buFont typeface="Arial"/>
              <a:buChar char="-"/>
              <a:defRPr lang="en-US" sz="1000" i="0">
                <a:solidFill>
                  <a:schemeClr val="bg1">
                    <a:lumMod val="50000"/>
                  </a:schemeClr>
                </a:solidFill>
                <a:latin typeface="Source Sans Pro"/>
              </a:defRPr>
            </a:lvl7pPr>
            <a:lvl8pPr marL="3429000" lvl="7" indent="-228600" algn="l" rtl="0">
              <a:lnSpc>
                <a:spcPct val="100000"/>
              </a:lnSpc>
              <a:spcBef>
                <a:spcPct val="20000"/>
              </a:spcBef>
              <a:buFont typeface="Arial"/>
              <a:buChar char="-"/>
              <a:defRPr lang="en-US" sz="1000" i="0">
                <a:solidFill>
                  <a:schemeClr val="bg1">
                    <a:lumMod val="50000"/>
                  </a:schemeClr>
                </a:solidFill>
                <a:latin typeface="Source Sans Pro"/>
              </a:defRPr>
            </a:lvl8pPr>
            <a:lvl9pPr marL="3886200" lvl="8" indent="-228600" algn="l" rtl="0">
              <a:lnSpc>
                <a:spcPct val="100000"/>
              </a:lnSpc>
              <a:spcBef>
                <a:spcPct val="20000"/>
              </a:spcBef>
              <a:buFont typeface="Arial"/>
              <a:buChar char="-"/>
              <a:defRPr lang="en-US" sz="1000" i="0">
                <a:solidFill>
                  <a:schemeClr val="bg1">
                    <a:lumMod val="50000"/>
                  </a:schemeClr>
                </a:solidFill>
                <a:latin typeface="Source Sans Pro"/>
              </a:defRPr>
            </a:lvl9pPr>
          </a:lstStyle>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Open Sans"/>
              </a:rPr>
              <a:t>IT Operations</a:t>
            </a:r>
          </a:p>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err="1">
                <a:solidFill>
                  <a:schemeClr val="tx1"/>
                </a:solidFill>
                <a:latin typeface="Open Sans"/>
              </a:rPr>
              <a:t>DevOps Engineers</a:t>
            </a:r>
          </a:p>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Open Sans"/>
              </a:rPr>
              <a:t>Site Reliability Engineers (SREs)</a:t>
            </a:r>
          </a:p>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Open Sans"/>
              </a:rPr>
              <a:t>Database administrators (DBAs)</a:t>
            </a:r>
          </a:p>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Open Sans"/>
              </a:rPr>
              <a:t>Production Support</a:t>
            </a:r>
          </a:p>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err="1">
                <a:solidFill>
                  <a:schemeClr val="tx1"/>
                </a:solidFill>
                <a:latin typeface="Open Sans"/>
              </a:rPr>
              <a:t>CloudOps</a:t>
            </a:r>
          </a:p>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Open Sans"/>
              </a:rPr>
              <a:t>Architects</a:t>
            </a:r>
          </a:p>
          <a:p>
            <a:pPr marL="114300" lvl="0" indent="-114300" algn="l" rtl="0">
              <a:lnSpc>
                <a:spcPct val="125000"/>
              </a:lnSpc>
              <a:spcBef>
                <a:spcPts val="1200"/>
              </a:spcBef>
              <a:buClr>
                <a:schemeClr val="tx1"/>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Open Sans"/>
              </a:rPr>
              <a:t>Anyone who is responsible for application performance</a:t>
            </a:r>
            <a:endParaRPr lang="en-US" sz="1400" b="0" i="0" u="none" strike="noStrike">
              <a:solidFill>
                <a:schemeClr val="tx1"/>
              </a:solidFill>
              <a:latin typeface="Open Sans"/>
            </a:endParaRPr>
          </a:p>
        </p:txBody>
      </p:sp>
    </p:spTree>
    <p:extLst>
      <p:ext uri="{AAB436C0-68E1-4C32-8F82-F9051F61E87B}">
        <p14:creationId val="1713442570466"/>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E74E0CED-7434-4869-B98D-474A5DB69E8C}">
                <a16:creationId xmlns:a16="http://schemas.microsoft.com/office/drawing/2010/main" id="{204A791B-6A3C-417A-A080-6DD1043DAA80}"/>
              </a:ext>
            </a:extLst>
          </p:cNvPr>
          <p:cNvSpPr txBox="1">
            <a:spLocks noGrp="1"/>
          </p:cNvSpPr>
          <p:nvPr/>
        </p:nvSpPr>
        <p:spPr>
          <a:xfrm>
            <a:off x="1116415" y="339585"/>
            <a:ext cx="7488364" cy="602808"/>
          </a:xfrm>
          <a:prstGeom prst="rect">
            <a:avLst/>
          </a:prstGeom>
          <a:ln w="0">
            <a:noFill/>
            <a:round/>
          </a:ln>
          <a:effectLst/>
        </p:spPr>
        <p:txBody>
          <a:bodyPr vert="horz" lIns="91440" tIns="45720" rIns="91440" bIns="45720" numCol="1" spcCol="0" rtlCol="0" anchor="ctr">
            <a:noAutofit/>
          </a:bodyPr>
          <a:lstStyle>
            <a:lvl1pPr marL="0" lvl="0" algn="l" rtl="0">
              <a:lnSpc>
                <a:spcPct val="100000"/>
              </a:lnSpc>
              <a:spcBef>
                <a:spcPct val="0"/>
              </a:spcBef>
              <a:spcAft>
                <a:spcPct val="0"/>
              </a:spcAft>
              <a:buNone/>
              <a:defRPr lang="en-US" sz="3200" b="1" i="0">
                <a:solidFill>
                  <a:schemeClr val="tx1"/>
                </a:solidFill>
                <a:latin typeface="Ubuntu"/>
              </a:defRPr>
            </a:lvl1pPr>
            <a:lvl2pPr marL="457200" lvl="1" algn="l" rtl="0">
              <a:lnSpc>
                <a:spcPct val="100000"/>
              </a:lnSpc>
              <a:spcBef>
                <a:spcPct val="0"/>
              </a:spcBef>
              <a:spcAft>
                <a:spcPct val="0"/>
              </a:spcAft>
              <a:defRPr lang="en-US" sz="1800">
                <a:solidFill>
                  <a:schemeClr val="tx1"/>
                </a:solidFill>
                <a:latin typeface="Open Sans"/>
              </a:defRPr>
            </a:lvl2pPr>
            <a:lvl3pPr marL="914400" lvl="2" algn="l" rtl="0">
              <a:lnSpc>
                <a:spcPct val="100000"/>
              </a:lnSpc>
              <a:spcBef>
                <a:spcPct val="0"/>
              </a:spcBef>
              <a:spcAft>
                <a:spcPct val="0"/>
              </a:spcAft>
              <a:defRPr lang="en-US" sz="1800">
                <a:solidFill>
                  <a:schemeClr val="tx1"/>
                </a:solidFill>
                <a:latin typeface="Open Sans"/>
              </a:defRPr>
            </a:lvl3pPr>
            <a:lvl4pPr marL="1371600" lvl="3" algn="l" rtl="0">
              <a:lnSpc>
                <a:spcPct val="100000"/>
              </a:lnSpc>
              <a:spcBef>
                <a:spcPct val="0"/>
              </a:spcBef>
              <a:spcAft>
                <a:spcPct val="0"/>
              </a:spcAft>
              <a:defRPr lang="en-US" sz="1800">
                <a:solidFill>
                  <a:schemeClr val="tx1"/>
                </a:solidFill>
                <a:latin typeface="Open Sans"/>
              </a:defRPr>
            </a:lvl4pPr>
            <a:lvl5pPr marL="1828800" lvl="4" algn="l" rtl="0">
              <a:lnSpc>
                <a:spcPct val="100000"/>
              </a:lnSpc>
              <a:spcBef>
                <a:spcPct val="0"/>
              </a:spcBef>
              <a:spcAft>
                <a:spcPct val="0"/>
              </a:spcAft>
              <a:defRPr lang="en-US" sz="1800">
                <a:solidFill>
                  <a:schemeClr val="tx1"/>
                </a:solidFill>
                <a:latin typeface="Open Sans"/>
              </a:defRPr>
            </a:lvl5pPr>
            <a:lvl6pPr marL="2286000" lvl="5" algn="l" rtl="0">
              <a:lnSpc>
                <a:spcPct val="100000"/>
              </a:lnSpc>
              <a:spcBef>
                <a:spcPct val="0"/>
              </a:spcBef>
              <a:spcAft>
                <a:spcPct val="0"/>
              </a:spcAft>
              <a:defRPr lang="en-US" sz="1800">
                <a:solidFill>
                  <a:schemeClr val="tx1"/>
                </a:solidFill>
                <a:latin typeface="Open Sans"/>
              </a:defRPr>
            </a:lvl6pPr>
            <a:lvl7pPr marL="2743200" lvl="6" algn="l" rtl="0">
              <a:lnSpc>
                <a:spcPct val="100000"/>
              </a:lnSpc>
              <a:spcBef>
                <a:spcPct val="0"/>
              </a:spcBef>
              <a:spcAft>
                <a:spcPct val="0"/>
              </a:spcAft>
              <a:defRPr lang="en-US" sz="1800">
                <a:solidFill>
                  <a:schemeClr val="tx1"/>
                </a:solidFill>
                <a:latin typeface="Open Sans"/>
              </a:defRPr>
            </a:lvl7pPr>
            <a:lvl8pPr marL="3200400" lvl="7" algn="l" rtl="0">
              <a:lnSpc>
                <a:spcPct val="100000"/>
              </a:lnSpc>
              <a:spcBef>
                <a:spcPct val="0"/>
              </a:spcBef>
              <a:spcAft>
                <a:spcPct val="0"/>
              </a:spcAft>
              <a:defRPr lang="en-US" sz="1800">
                <a:solidFill>
                  <a:schemeClr val="tx1"/>
                </a:solidFill>
                <a:latin typeface="Open Sans"/>
              </a:defRPr>
            </a:lvl8pPr>
            <a:lvl9pPr marL="3657600" lvl="8" algn="l" rtl="0">
              <a:lnSpc>
                <a:spcPct val="100000"/>
              </a:lnSpc>
              <a:spcBef>
                <a:spcPct val="0"/>
              </a:spcBef>
              <a:spcAft>
                <a:spcPct val="0"/>
              </a:spcAft>
              <a:defRPr lang="en-US" sz="1800">
                <a:solidFill>
                  <a:schemeClr val="tx1"/>
                </a:solidFill>
                <a:latin typeface="Open Sans"/>
              </a:defRPr>
            </a:lvl9pPr>
          </a:lstStyle>
          <a:p>
            <a:pPr marL="0" lvl="0" algn="ctr" rtl="0">
              <a:lnSpc>
                <a:spcPct val="100000"/>
              </a:lnSpc>
              <a:spcBef>
                <a:spcPct val="0"/>
              </a:spcBef>
              <a:spcAft>
                <a:spcPct val="0"/>
              </a:spcAft>
              <a:buNone/>
            </a:pPr>
            <a:r>
              <a:rPr lang="en-US" sz="2400" b="1" i="0">
                <a:solidFill>
                  <a:schemeClr val="tx1"/>
                </a:solidFill>
                <a:latin typeface="Zoho Puvi"/>
              </a:rPr>
              <a:t>Applications Manager supports a diverse business infrastructure</a:t>
            </a:r>
            <a:endParaRPr lang="en-US" sz="2400" b="1" i="0">
              <a:solidFill>
                <a:schemeClr val="tx1"/>
              </a:solidFill>
              <a:latin typeface="Zoho Puvi"/>
            </a:endParaRPr>
          </a:p>
        </p:txBody>
      </p:sp>
      <p:pic>
        <p:nvPicPr>
          <p:cNvPr id="3" name="">
            <a:extLst>
              <a:ext uri="{9201DCA6-B57E-4527-B1F1-10501C79B37C}">
                <a16:creationId xmlns:a16="http://schemas.microsoft.com/office/drawing/2010/main" id="{BF3E93F7-042F-4EF4-9FD2-D0FEB16D9103}"/>
              </a:ext>
            </a:extLst>
          </p:cNvPr>
          <p:cNvPicPr>
            <a:picLocks noChangeAspect="1"/>
          </p:cNvPicPr>
          <p:nvPr/>
        </p:nvPicPr>
        <p:blipFill>
          <a:blip r:embed="rId3">
            <a:lum/>
          </a:blip>
          <a:stretch>
            <a:fillRect/>
          </a:stretch>
        </p:blipFill>
        <p:spPr>
          <a:xfrm>
            <a:off x="650319" y="1152705"/>
            <a:ext cx="7843361" cy="3543509"/>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6DDE26B3-4CED-4B55-8A27-08B6A67B8620}">
        <p14:creationId val="171344257046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33566BA0-2F0D-4A50-A8EE-FBF817798531}">
                <a16:creationId xmlns:a16="http://schemas.microsoft.com/office/drawing/2010/main" id="{4A7E36F6-82A5-4582-B614-0C67A3EE46FD}"/>
              </a:ext>
            </a:extLst>
          </p:cNvPr>
          <p:cNvSpPr txBox="1">
            <a:spLocks noGrp="1"/>
          </p:cNvSpPr>
          <p:nvPr/>
        </p:nvSpPr>
        <p:spPr>
          <a:xfrm>
            <a:off x="1116415" y="339585"/>
            <a:ext cx="7488364" cy="602808"/>
          </a:xfrm>
          <a:prstGeom prst="rect">
            <a:avLst/>
          </a:prstGeom>
          <a:ln w="0">
            <a:noFill/>
            <a:round/>
          </a:ln>
          <a:effectLst/>
        </p:spPr>
        <p:txBody>
          <a:bodyPr vert="horz" lIns="91440" tIns="45720" rIns="91440" bIns="45720" numCol="1" spcCol="0" rtlCol="0" anchor="ctr">
            <a:noAutofit/>
          </a:bodyPr>
          <a:lstStyle>
            <a:lvl1pPr marL="0" lvl="0" algn="l" rtl="0">
              <a:lnSpc>
                <a:spcPct val="100000"/>
              </a:lnSpc>
              <a:spcBef>
                <a:spcPct val="0"/>
              </a:spcBef>
              <a:spcAft>
                <a:spcPct val="0"/>
              </a:spcAft>
              <a:buNone/>
              <a:defRPr lang="en-US" sz="3200" b="1" i="0">
                <a:solidFill>
                  <a:schemeClr val="tx1"/>
                </a:solidFill>
                <a:latin typeface="Ubuntu"/>
              </a:defRPr>
            </a:lvl1pPr>
            <a:lvl2pPr marL="457200" lvl="1" algn="l" rtl="0">
              <a:lnSpc>
                <a:spcPct val="100000"/>
              </a:lnSpc>
              <a:spcBef>
                <a:spcPct val="0"/>
              </a:spcBef>
              <a:spcAft>
                <a:spcPct val="0"/>
              </a:spcAft>
              <a:defRPr lang="en-US" sz="1800">
                <a:solidFill>
                  <a:schemeClr val="tx1"/>
                </a:solidFill>
                <a:latin typeface="Open Sans"/>
              </a:defRPr>
            </a:lvl2pPr>
            <a:lvl3pPr marL="914400" lvl="2" algn="l" rtl="0">
              <a:lnSpc>
                <a:spcPct val="100000"/>
              </a:lnSpc>
              <a:spcBef>
                <a:spcPct val="0"/>
              </a:spcBef>
              <a:spcAft>
                <a:spcPct val="0"/>
              </a:spcAft>
              <a:defRPr lang="en-US" sz="1800">
                <a:solidFill>
                  <a:schemeClr val="tx1"/>
                </a:solidFill>
                <a:latin typeface="Open Sans"/>
              </a:defRPr>
            </a:lvl3pPr>
            <a:lvl4pPr marL="1371600" lvl="3" algn="l" rtl="0">
              <a:lnSpc>
                <a:spcPct val="100000"/>
              </a:lnSpc>
              <a:spcBef>
                <a:spcPct val="0"/>
              </a:spcBef>
              <a:spcAft>
                <a:spcPct val="0"/>
              </a:spcAft>
              <a:defRPr lang="en-US" sz="1800">
                <a:solidFill>
                  <a:schemeClr val="tx1"/>
                </a:solidFill>
                <a:latin typeface="Open Sans"/>
              </a:defRPr>
            </a:lvl4pPr>
            <a:lvl5pPr marL="1828800" lvl="4" algn="l" rtl="0">
              <a:lnSpc>
                <a:spcPct val="100000"/>
              </a:lnSpc>
              <a:spcBef>
                <a:spcPct val="0"/>
              </a:spcBef>
              <a:spcAft>
                <a:spcPct val="0"/>
              </a:spcAft>
              <a:defRPr lang="en-US" sz="1800">
                <a:solidFill>
                  <a:schemeClr val="tx1"/>
                </a:solidFill>
                <a:latin typeface="Open Sans"/>
              </a:defRPr>
            </a:lvl5pPr>
            <a:lvl6pPr marL="2286000" lvl="5" algn="l" rtl="0">
              <a:lnSpc>
                <a:spcPct val="100000"/>
              </a:lnSpc>
              <a:spcBef>
                <a:spcPct val="0"/>
              </a:spcBef>
              <a:spcAft>
                <a:spcPct val="0"/>
              </a:spcAft>
              <a:defRPr lang="en-US" sz="1800">
                <a:solidFill>
                  <a:schemeClr val="tx1"/>
                </a:solidFill>
                <a:latin typeface="Open Sans"/>
              </a:defRPr>
            </a:lvl6pPr>
            <a:lvl7pPr marL="2743200" lvl="6" algn="l" rtl="0">
              <a:lnSpc>
                <a:spcPct val="100000"/>
              </a:lnSpc>
              <a:spcBef>
                <a:spcPct val="0"/>
              </a:spcBef>
              <a:spcAft>
                <a:spcPct val="0"/>
              </a:spcAft>
              <a:defRPr lang="en-US" sz="1800">
                <a:solidFill>
                  <a:schemeClr val="tx1"/>
                </a:solidFill>
                <a:latin typeface="Open Sans"/>
              </a:defRPr>
            </a:lvl7pPr>
            <a:lvl8pPr marL="3200400" lvl="7" algn="l" rtl="0">
              <a:lnSpc>
                <a:spcPct val="100000"/>
              </a:lnSpc>
              <a:spcBef>
                <a:spcPct val="0"/>
              </a:spcBef>
              <a:spcAft>
                <a:spcPct val="0"/>
              </a:spcAft>
              <a:defRPr lang="en-US" sz="1800">
                <a:solidFill>
                  <a:schemeClr val="tx1"/>
                </a:solidFill>
                <a:latin typeface="Open Sans"/>
              </a:defRPr>
            </a:lvl8pPr>
            <a:lvl9pPr marL="3657600" lvl="8" algn="l" rtl="0">
              <a:lnSpc>
                <a:spcPct val="100000"/>
              </a:lnSpc>
              <a:spcBef>
                <a:spcPct val="0"/>
              </a:spcBef>
              <a:spcAft>
                <a:spcPct val="0"/>
              </a:spcAft>
              <a:defRPr lang="en-US" sz="1800">
                <a:solidFill>
                  <a:schemeClr val="tx1"/>
                </a:solidFill>
                <a:latin typeface="Open Sans"/>
              </a:defRPr>
            </a:lvl9pPr>
          </a:lstStyle>
          <a:p>
            <a:pPr marL="0" lvl="0" algn="l" rtl="0">
              <a:lnSpc>
                <a:spcPct val="100000"/>
              </a:lnSpc>
              <a:spcBef>
                <a:spcPct val="0"/>
              </a:spcBef>
              <a:spcAft>
                <a:spcPct val="0"/>
              </a:spcAft>
              <a:buNone/>
            </a:pPr>
            <a:endParaRPr lang="en-US" sz="2000" b="1" i="0">
              <a:solidFill>
                <a:schemeClr val="tx1"/>
              </a:solidFill>
              <a:latin typeface="Open Sans"/>
            </a:endParaRPr>
          </a:p>
        </p:txBody>
      </p:sp>
      <p:grpSp>
        <p:nvGrpSpPr>
          <p:cNvPr id="3" name="">
            <a:extLst>
              <a:ext uri="{7C901EA4-096B-4F6F-B509-AC7E509151D2}">
                <a16:creationId xmlns:a16="http://schemas.microsoft.com/office/drawing/2010/main" id="{9324628F-FCBB-4EB0-9343-3A4D63C6547D}"/>
              </a:ext>
            </a:extLst>
          </p:cNvPr>
          <p:cNvGrpSpPr>
            <a:grpSpLocks noChangeAspect="1"/>
          </p:cNvGrpSpPr>
          <p:nvPr/>
        </p:nvGrpSpPr>
        <p:grpSpPr>
          <a:xfrm>
            <a:off x="791546" y="1353750"/>
            <a:ext cx="7305732" cy="3324320"/>
            <a:chOff x="1152734" y="1216294"/>
            <a:chExt cx="7607798" cy="3461775"/>
          </a:xfrm>
        </p:grpSpPr>
        <p:sp>
          <p:nvSpPr>
            <p:cNvPr id="4" name="">
              <a:extLst>
                <a:ext uri="{CAC6A5B3-1009-433B-AD58-37E0886DF295}">
                  <a16:creationId xmlns:a16="http://schemas.microsoft.com/office/drawing/2010/main" id="{8DD79D28-AEF4-4660-8D1E-1D01C6A40F72}"/>
                </a:ext>
              </a:extLst>
            </p:cNvPr>
            <p:cNvSpPr txBox="1"/>
            <p:nvPr/>
          </p:nvSpPr>
          <p:spPr>
            <a:xfrm>
              <a:off x="6192602" y="1398994"/>
              <a:ext cx="312839" cy="152361"/>
            </a:xfrm>
            <a:prstGeom prst="rect">
              <a:avLst/>
            </a:prstGeom>
          </p:spPr>
          <p:txBody>
            <a:bodyPr lIns="0" tIns="0" rIns="0" bIns="0" rtlCol="0" anchor="ctr">
              <a:spAutoFit/>
            </a:bodyPr>
            <a:lstStyle/>
            <a:p>
              <a:pPr algn="ctr">
                <a:defRPr lang="en-US" sz="1500"/>
              </a:pPr>
              <a:r>
                <a:rPr lang="en-US" sz="1000" b="1">
                  <a:solidFill>
                    <a:schemeClr val="bg1"/>
                  </a:solidFill>
                  <a:latin typeface="Zoho Puvi"/>
                </a:rPr>
                <a:t>GUI</a:t>
              </a:r>
              <a:endParaRPr lang="en-US" sz="1000" b="1">
                <a:solidFill>
                  <a:schemeClr val="bg1"/>
                </a:solidFill>
                <a:latin typeface="Zoho Puvi"/>
              </a:endParaRPr>
            </a:p>
          </p:txBody>
        </p:sp>
        <p:pic>
          <p:nvPicPr>
            <p:cNvPr id="5" name="">
              <a:extLst>
                <a:ext uri="{9F28C504-1F48-4537-B25F-A3C7EDFB3F45}">
                  <a16:creationId xmlns:a16="http://schemas.microsoft.com/office/drawing/2010/main" id="{7E7AACEA-4FD7-4E7F-BFF7-AA6374D9944A}"/>
                </a:ext>
              </a:extLst>
            </p:cNvPr>
            <p:cNvPicPr>
              <a:picLocks noChangeAspect="1"/>
            </p:cNvPicPr>
            <p:nvPr/>
          </p:nvPicPr>
          <p:blipFill>
            <a:blip r:embed="rId3"/>
            <a:stretch>
              <a:fillRect/>
            </a:stretch>
          </p:blipFill>
          <p:spPr>
            <a:xfrm>
              <a:off x="1152734" y="1398994"/>
              <a:ext cx="1158592" cy="751627"/>
            </a:xfrm>
            <a:prstGeom prst="rect">
              <a:avLst/>
            </a:prstGeom>
            <a:noFill/>
          </p:spPr>
        </p:pic>
        <p:pic>
          <p:nvPicPr>
            <p:cNvPr id="6" name="">
              <a:extLst>
                <a:ext uri="{270AC227-1B91-4C51-9E30-709E88926A58}">
                  <a16:creationId xmlns:a16="http://schemas.microsoft.com/office/drawing/2010/main" id="{35087B58-8B9B-4585-8BBB-B8481D134744}"/>
                </a:ext>
              </a:extLst>
            </p:cNvPr>
            <p:cNvPicPr>
              <a:picLocks noChangeAspect="1"/>
            </p:cNvPicPr>
            <p:nvPr/>
          </p:nvPicPr>
          <p:blipFill>
            <a:blip r:embed="rId4"/>
            <a:stretch>
              <a:fillRect/>
            </a:stretch>
          </p:blipFill>
          <p:spPr>
            <a:xfrm>
              <a:off x="1152734" y="3708911"/>
              <a:ext cx="1345882" cy="915400"/>
            </a:xfrm>
            <a:prstGeom prst="rect">
              <a:avLst/>
            </a:prstGeom>
            <a:noFill/>
          </p:spPr>
        </p:pic>
        <p:pic>
          <p:nvPicPr>
            <p:cNvPr id="7" name="">
              <a:extLst>
                <a:ext uri="{583005EA-E633-4506-A950-828A2D11BD8D}">
                  <a16:creationId xmlns:a16="http://schemas.microsoft.com/office/drawing/2010/main" id="{E3421D9A-BA53-4C13-91E2-87B1F179B98F}"/>
                </a:ext>
              </a:extLst>
            </p:cNvPr>
            <p:cNvPicPr>
              <a:picLocks noChangeAspect="1"/>
            </p:cNvPicPr>
            <p:nvPr/>
          </p:nvPicPr>
          <p:blipFill>
            <a:blip r:embed="rId5"/>
            <a:stretch>
              <a:fillRect/>
            </a:stretch>
          </p:blipFill>
          <p:spPr>
            <a:xfrm>
              <a:off x="2989888" y="1216294"/>
              <a:ext cx="1401489" cy="934326"/>
            </a:xfrm>
            <a:prstGeom prst="rect">
              <a:avLst/>
            </a:prstGeom>
            <a:noFill/>
          </p:spPr>
        </p:pic>
        <p:pic>
          <p:nvPicPr>
            <p:cNvPr id="8" name="">
              <a:extLst>
                <a:ext uri="{D2B60AF9-CF67-4738-843B-5C58540F10F1}">
                  <a16:creationId xmlns:a16="http://schemas.microsoft.com/office/drawing/2010/main" id="{E540E764-4ED9-466A-AA16-0280682A31E6}"/>
                </a:ext>
              </a:extLst>
            </p:cNvPr>
            <p:cNvPicPr>
              <a:picLocks noChangeAspect="1"/>
            </p:cNvPicPr>
            <p:nvPr/>
          </p:nvPicPr>
          <p:blipFill>
            <a:blip r:embed="rId6"/>
            <a:stretch>
              <a:fillRect/>
            </a:stretch>
          </p:blipFill>
          <p:spPr>
            <a:xfrm>
              <a:off x="2818918" y="2689947"/>
              <a:ext cx="1924059" cy="514473"/>
            </a:xfrm>
            <a:prstGeom prst="rect">
              <a:avLst/>
            </a:prstGeom>
            <a:noFill/>
          </p:spPr>
        </p:pic>
        <p:pic>
          <p:nvPicPr>
            <p:cNvPr id="9" name="">
              <a:extLst>
                <a:ext uri="{FADB3708-AB38-4E84-A87C-05135E96A764}">
                  <a16:creationId xmlns:a16="http://schemas.microsoft.com/office/drawing/2010/main" id="{1F0B38FA-3E16-47B5-900A-EF994DC591A4}"/>
                </a:ext>
              </a:extLst>
            </p:cNvPr>
            <p:cNvPicPr>
              <a:picLocks noChangeAspect="1"/>
            </p:cNvPicPr>
            <p:nvPr/>
          </p:nvPicPr>
          <p:blipFill>
            <a:blip r:embed="rId7"/>
            <a:stretch>
              <a:fillRect/>
            </a:stretch>
          </p:blipFill>
          <p:spPr>
            <a:xfrm>
              <a:off x="3208972" y="3714750"/>
              <a:ext cx="963320" cy="963320"/>
            </a:xfrm>
            <a:prstGeom prst="rect">
              <a:avLst/>
            </a:prstGeom>
            <a:noFill/>
          </p:spPr>
        </p:pic>
        <p:sp>
          <p:nvSpPr>
            <p:cNvPr id="10" name="">
              <a:extLst>
                <a:ext uri="{1A9B3F28-F409-46C3-9229-F75CB07AEEB8}">
                  <a16:creationId xmlns:a16="http://schemas.microsoft.com/office/drawing/2010/main" id="{D9C05B95-153D-42F1-917F-6ED75A82C8B9}"/>
                </a:ext>
              </a:extLst>
            </p:cNvPr>
            <p:cNvSpPr/>
            <p:nvPr/>
          </p:nvSpPr>
          <p:spPr>
            <a:xfrm>
              <a:off x="5159880" y="2659189"/>
              <a:ext cx="460286" cy="207511"/>
            </a:xfrm>
            <a:prstGeom prst="rightArrow">
              <a:avLst/>
            </a:prstGeom>
            <a:solidFill>
              <a:schemeClr val="tx1"/>
            </a:solidFill>
            <a:ln>
              <a:solidFill>
                <a:schemeClr val="tx1"/>
              </a:solidFill>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11" name="">
              <a:extLst>
                <a:ext uri="{9B9F62CA-892A-4F84-B8B4-5399CF1EC78B}">
                  <a16:creationId xmlns:a16="http://schemas.microsoft.com/office/drawing/2010/main" id="{BC1B9A92-91CB-433D-9837-2A8B5C997CC4}"/>
                </a:ext>
              </a:extLst>
            </p:cNvPr>
            <p:cNvPicPr>
              <a:picLocks noChangeAspect="1"/>
            </p:cNvPicPr>
            <p:nvPr/>
          </p:nvPicPr>
          <p:blipFill>
            <a:blip r:embed="rId8"/>
            <a:stretch>
              <a:fillRect/>
            </a:stretch>
          </p:blipFill>
          <p:spPr>
            <a:xfrm>
              <a:off x="5966431" y="1400175"/>
              <a:ext cx="1404461" cy="934602"/>
            </a:xfrm>
            <a:prstGeom prst="rect">
              <a:avLst/>
            </a:prstGeom>
            <a:noFill/>
          </p:spPr>
        </p:pic>
        <p:pic>
          <p:nvPicPr>
            <p:cNvPr id="12" name="">
              <a:extLst>
                <a:ext uri="{3741B8F9-9898-4E8A-8E26-4607E716FF3D}">
                  <a16:creationId xmlns:a16="http://schemas.microsoft.com/office/drawing/2010/main" id="{752A3335-55FE-46E1-ABCC-65CFE4EE42D9}"/>
                </a:ext>
              </a:extLst>
            </p:cNvPr>
            <p:cNvPicPr>
              <a:picLocks noChangeAspect="1"/>
            </p:cNvPicPr>
            <p:nvPr/>
          </p:nvPicPr>
          <p:blipFill>
            <a:blip r:embed="rId9"/>
            <a:stretch>
              <a:fillRect/>
            </a:stretch>
          </p:blipFill>
          <p:spPr>
            <a:xfrm>
              <a:off x="6035030" y="2537412"/>
              <a:ext cx="1429712" cy="804224"/>
            </a:xfrm>
            <a:prstGeom prst="rect">
              <a:avLst/>
            </a:prstGeom>
            <a:noFill/>
          </p:spPr>
        </p:pic>
        <p:pic>
          <p:nvPicPr>
            <p:cNvPr id="13" name="">
              <a:extLst>
                <a:ext uri="{C9028B30-F5E2-4D86-9086-3F9D93BF5B64}">
                  <a16:creationId xmlns:a16="http://schemas.microsoft.com/office/drawing/2010/main" id="{44CA7C75-38FC-4EAB-83BD-026B372AA52B}"/>
                </a:ext>
              </a:extLst>
            </p:cNvPr>
            <p:cNvPicPr>
              <a:picLocks noChangeAspect="1"/>
            </p:cNvPicPr>
            <p:nvPr/>
          </p:nvPicPr>
          <p:blipFill>
            <a:blip r:embed="rId10"/>
            <a:stretch>
              <a:fillRect/>
            </a:stretch>
          </p:blipFill>
          <p:spPr>
            <a:xfrm>
              <a:off x="6407676" y="3708911"/>
              <a:ext cx="820273" cy="810548"/>
            </a:xfrm>
            <a:prstGeom prst="rect">
              <a:avLst/>
            </a:prstGeom>
            <a:noFill/>
          </p:spPr>
        </p:pic>
        <p:pic>
          <p:nvPicPr>
            <p:cNvPr id="14" name="">
              <a:extLst>
                <a:ext uri="{42157AC6-B35C-47B6-B13B-D29640B8361F}">
                  <a16:creationId xmlns:a16="http://schemas.microsoft.com/office/drawing/2010/main" id="{6CBDBC74-3BC0-4196-BB0A-CB86D640B6ED}"/>
                </a:ext>
              </a:extLst>
            </p:cNvPr>
            <p:cNvPicPr>
              <a:picLocks noChangeAspect="1"/>
            </p:cNvPicPr>
            <p:nvPr/>
          </p:nvPicPr>
          <p:blipFill>
            <a:blip r:embed="rId11"/>
            <a:stretch>
              <a:fillRect/>
            </a:stretch>
          </p:blipFill>
          <p:spPr>
            <a:xfrm>
              <a:off x="7780830" y="1496120"/>
              <a:ext cx="853078" cy="853078"/>
            </a:xfrm>
            <a:prstGeom prst="rect">
              <a:avLst/>
            </a:prstGeom>
            <a:noFill/>
          </p:spPr>
        </p:pic>
        <p:pic>
          <p:nvPicPr>
            <p:cNvPr id="15" name="">
              <a:extLst>
                <a:ext uri="{67BDB4AD-3BE6-4978-B902-431E68986F5F}">
                  <a16:creationId xmlns:a16="http://schemas.microsoft.com/office/drawing/2010/main" id="{9AE6630A-54FC-450E-B2C3-EBEAD2C5E8B0}"/>
                </a:ext>
              </a:extLst>
            </p:cNvPr>
            <p:cNvPicPr>
              <a:picLocks noChangeAspect="1"/>
            </p:cNvPicPr>
            <p:nvPr/>
          </p:nvPicPr>
          <p:blipFill>
            <a:blip r:embed="rId12"/>
            <a:stretch>
              <a:fillRect/>
            </a:stretch>
          </p:blipFill>
          <p:spPr>
            <a:xfrm>
              <a:off x="7901178" y="2646816"/>
              <a:ext cx="650367" cy="694820"/>
            </a:xfrm>
            <a:prstGeom prst="rect">
              <a:avLst/>
            </a:prstGeom>
            <a:noFill/>
          </p:spPr>
        </p:pic>
        <p:pic>
          <p:nvPicPr>
            <p:cNvPr id="16" name="">
              <a:extLst>
                <a:ext uri="{C6C8A91F-85DE-4915-8190-E3917B7CD748}">
                  <a16:creationId xmlns:a16="http://schemas.microsoft.com/office/drawing/2010/main" id="{A713459D-8D4B-4693-BCBF-F7A569591BE3}"/>
                </a:ext>
              </a:extLst>
            </p:cNvPr>
            <p:cNvPicPr>
              <a:picLocks noChangeAspect="1"/>
            </p:cNvPicPr>
            <p:nvPr/>
          </p:nvPicPr>
          <p:blipFill>
            <a:blip r:embed="rId13"/>
            <a:stretch>
              <a:fillRect/>
            </a:stretch>
          </p:blipFill>
          <p:spPr>
            <a:xfrm>
              <a:off x="7644450" y="3708911"/>
              <a:ext cx="1116082" cy="892873"/>
            </a:xfrm>
            <a:prstGeom prst="rect">
              <a:avLst/>
            </a:prstGeom>
            <a:noFill/>
          </p:spPr>
        </p:pic>
      </p:grpSp>
      <p:pic>
        <p:nvPicPr>
          <p:cNvPr id="17" name="">
            <a:extLst>
              <a:ext uri="{560A131B-08D0-48F3-B04A-5EC0923040BA}">
                <a16:creationId xmlns:a16="http://schemas.microsoft.com/office/drawing/2010/main" id="{02C69A35-801A-4651-9D6B-7693F33CE016}"/>
              </a:ext>
            </a:extLst>
          </p:cNvPr>
          <p:cNvPicPr>
            <a:picLocks noChangeAspect="1"/>
          </p:cNvPicPr>
          <p:nvPr/>
        </p:nvPicPr>
        <p:blipFill>
          <a:blip r:embed="rId14"/>
          <a:stretch>
            <a:fillRect/>
          </a:stretch>
        </p:blipFill>
        <p:spPr>
          <a:xfrm>
            <a:off x="576253" y="2624509"/>
            <a:ext cx="1565624" cy="782812"/>
          </a:xfrm>
          <a:prstGeom prst="rect">
            <a:avLst/>
          </a:prstGeom>
          <a:noFill/>
        </p:spPr>
      </p:pic>
      <p:sp>
        <p:nvSpPr>
          <p:cNvPr id="18" name="">
            <a:extLst>
              <a:ext uri="{965A2311-536A-4E19-B47B-73F2ED1A2D70}">
                <a16:creationId xmlns:a16="http://schemas.microsoft.com/office/drawing/2010/main" id="{AF4DBD48-E282-496D-8BC7-37BCB8CB405D}"/>
              </a:ext>
            </a:extLst>
          </p:cNvPr>
          <p:cNvSpPr txBox="1"/>
          <p:nvPr/>
        </p:nvSpPr>
        <p:spPr>
          <a:xfrm>
            <a:off x="935459" y="481479"/>
            <a:ext cx="7850276" cy="460914"/>
          </a:xfrm>
          <a:prstGeom prst="rect">
            <a:avLst/>
          </a:prstGeom>
        </p:spPr>
        <p:txBody>
          <a:bodyPr lIns="95250" tIns="47625" rIns="95250" bIns="47625" rtlCol="0" anchor="t">
            <a:spAutoFit/>
          </a:bodyPr>
          <a:lstStyle/>
          <a:p>
            <a:pPr algn="ctr">
              <a:defRPr lang="en-US" sz="1400"/>
            </a:pPr>
            <a:r>
              <a:rPr lang="en-US" sz="2400" b="1">
                <a:latin typeface="Zoho Puvi"/>
              </a:rPr>
              <a:t>Support for traditional and modern applications</a:t>
            </a:r>
            <a:endParaRPr lang="en-US" sz="2400" b="1">
              <a:latin typeface="Zoho Puvi"/>
            </a:endParaRPr>
          </a:p>
        </p:txBody>
      </p:sp>
    </p:spTree>
    <p:extLst>
      <p:ext uri="{36158B76-669E-4CB8-92D3-641F3EC75928}">
        <p14:creationId val="1713442570471"/>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
    <p:bg>
      <p:bgPr>
        <a:solidFill>
          <a:schemeClr val="bg1"/>
        </a:solidFill>
        <a:effectLst/>
      </p:bgPr>
    </p:bg>
    <p:spTree>
      <p:nvGrpSpPr>
        <p:cNvPr id="1" name=""/>
        <p:cNvGrpSpPr/>
        <p:nvPr/>
      </p:nvGrpSpPr>
      <p:grpSpPr>
        <a:xfrm>
          <a:off x="0" y="0"/>
          <a:ext cx="0" cy="0"/>
        </a:xfrm>
      </p:grpSpPr>
      <p:sp>
        <p:nvSpPr>
          <p:cNvPr id="2" name="">
            <a:extLst>
              <a:ext uri="{380448FE-F2C4-4755-B73B-29E30A7E0BB2}">
                <a16:creationId xmlns:a16="http://schemas.microsoft.com/office/drawing/2010/main" id="{13532A90-5A6D-423E-8DB3-2C3158692832}"/>
              </a:ext>
            </a:extLst>
          </p:cNvPr>
          <p:cNvSpPr/>
          <p:nvPr/>
        </p:nvSpPr>
        <p:spPr>
          <a:xfrm>
            <a:off x="4852282" y="2682830"/>
            <a:ext cx="1143000" cy="1143000"/>
          </a:xfrm>
          <a:prstGeom prst="ellipse">
            <a:avLst/>
          </a:prstGeom>
          <a:solidFill>
            <a:schemeClr val="bg1">
              <a:alpha val="100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 name="">
            <a:extLst>
              <a:ext uri="{6F970FF0-BE74-4265-9D61-6415AAB6F4E0}">
                <a16:creationId xmlns:a16="http://schemas.microsoft.com/office/drawing/2010/main" id="{811D2B0E-1C9A-4658-B7B2-FFF3B49A8FCC}"/>
              </a:ext>
            </a:extLst>
          </p:cNvPr>
          <p:cNvSpPr/>
          <p:nvPr/>
        </p:nvSpPr>
        <p:spPr>
          <a:xfrm rot="5400000">
            <a:off x="4238577" y="321916"/>
            <a:ext cx="666835" cy="9144009"/>
          </a:xfrm>
          <a:prstGeom prst="rect">
            <a:avLst/>
          </a:prstGeom>
          <a:solidFill>
            <a:srgbClr val="0070C0"/>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4" name="">
            <a:extLst>
              <a:ext uri="{EA73E2A2-1ECC-4E48-A105-CAA2D44E06EA}">
                <a16:creationId xmlns:a16="http://schemas.microsoft.com/office/drawing/2010/main" id="{A43481D1-D350-4657-93ED-603CDD7459D3}"/>
              </a:ext>
            </a:extLst>
          </p:cNvPr>
          <p:cNvSpPr txBox="1"/>
          <p:nvPr/>
        </p:nvSpPr>
        <p:spPr>
          <a:xfrm>
            <a:off x="380285" y="1922859"/>
            <a:ext cx="4207754" cy="1296200"/>
          </a:xfrm>
          <a:prstGeom prst="rect">
            <a:avLst/>
          </a:prstGeom>
        </p:spPr>
        <p:txBody>
          <a:bodyPr lIns="95250" tIns="47625" rIns="95250" bIns="47625" rtlCol="0">
            <a:noAutofit/>
          </a:bodyPr>
          <a:lstStyle/>
          <a:p>
            <a:pPr algn="l">
              <a:defRPr lang="en-US" sz="1400"/>
            </a:pPr>
            <a:r>
              <a:rPr lang="en-US" sz="2400" b="1">
                <a:solidFill>
                  <a:schemeClr val="tx1"/>
                </a:solidFill>
                <a:latin typeface="Open Sans"/>
              </a:rPr>
              <a:t>Application Performance </a:t>
            </a:r>
          </a:p>
          <a:p>
            <a:pPr algn="l">
              <a:defRPr lang="en-US" sz="1400"/>
            </a:pPr>
            <a:r>
              <a:rPr lang="en-US" sz="2400" b="1">
                <a:solidFill>
                  <a:schemeClr val="tx1"/>
                </a:solidFill>
                <a:latin typeface="Open Sans"/>
              </a:rPr>
              <a:t>Monitoring</a:t>
            </a:r>
          </a:p>
          <a:p>
            <a:pPr algn="l">
              <a:defRPr lang="en-US" sz="1400"/>
            </a:pPr>
            <a:r>
              <a:rPr lang="en-US" sz="1400" b="0">
                <a:solidFill>
                  <a:schemeClr val="tx1"/>
                </a:solidFill>
                <a:latin typeface="Open Sans"/>
              </a:rPr>
              <a:t>Find and fix performance issues across your entire application stack </a:t>
            </a:r>
          </a:p>
          <a:p>
            <a:pPr algn="l">
              <a:defRPr lang="en-US" sz="1400"/>
            </a:pPr>
            <a:endParaRPr lang="en-US" sz="2400" b="1">
              <a:solidFill>
                <a:schemeClr val="tx1"/>
              </a:solidFill>
              <a:latin typeface="Montserrat"/>
            </a:endParaRPr>
          </a:p>
        </p:txBody>
      </p:sp>
      <p:pic>
        <p:nvPicPr>
          <p:cNvPr id="5" name="">
            <a:extLst>
              <a:ext uri="{EF6A30EC-15AA-4F2C-AC14-E73C1575156F}">
                <a16:creationId xmlns:a16="http://schemas.microsoft.com/office/drawing/2010/main" id="{6302D55E-92C3-40DC-BF85-CAA0EEBFD9F1}"/>
              </a:ext>
            </a:extLst>
          </p:cNvPr>
          <p:cNvPicPr>
            <a:picLocks noChangeAspect="1"/>
          </p:cNvPicPr>
          <p:nvPr/>
        </p:nvPicPr>
        <p:blipFill>
          <a:blip r:embed="rId3"/>
          <a:stretch>
            <a:fillRect/>
          </a:stretch>
        </p:blipFill>
        <p:spPr>
          <a:xfrm>
            <a:off x="6856342" y="1778489"/>
            <a:ext cx="987752" cy="604361"/>
          </a:xfrm>
          <a:prstGeom prst="rect">
            <a:avLst/>
          </a:prstGeom>
          <a:noFill/>
        </p:spPr>
      </p:pic>
      <p:pic>
        <p:nvPicPr>
          <p:cNvPr id="6" name="">
            <a:extLst>
              <a:ext uri="{C2252161-185B-442D-9B24-062B9BFDEE8F}">
                <a16:creationId xmlns:a16="http://schemas.microsoft.com/office/drawing/2010/main" id="{4BF43446-8216-4C2B-9584-7D93A3AB2403}"/>
              </a:ext>
            </a:extLst>
          </p:cNvPr>
          <p:cNvPicPr>
            <a:picLocks noChangeAspect="1"/>
          </p:cNvPicPr>
          <p:nvPr/>
        </p:nvPicPr>
        <p:blipFill>
          <a:blip r:embed="rId4"/>
          <a:stretch>
            <a:fillRect/>
          </a:stretch>
        </p:blipFill>
        <p:spPr>
          <a:xfrm>
            <a:off x="5924369" y="1698983"/>
            <a:ext cx="716737" cy="683866"/>
          </a:xfrm>
          <a:prstGeom prst="rect">
            <a:avLst/>
          </a:prstGeom>
          <a:noFill/>
        </p:spPr>
      </p:pic>
      <p:pic>
        <p:nvPicPr>
          <p:cNvPr id="7" name="">
            <a:extLst>
              <a:ext uri="{392E0A75-DE1D-49F3-BDE2-FD02AB288768}">
                <a16:creationId xmlns:a16="http://schemas.microsoft.com/office/drawing/2010/main" id="{CF92C978-9F50-44DB-B01D-F1A5F305D714}"/>
              </a:ext>
            </a:extLst>
          </p:cNvPr>
          <p:cNvPicPr>
            <a:picLocks noChangeAspect="1"/>
          </p:cNvPicPr>
          <p:nvPr/>
        </p:nvPicPr>
        <p:blipFill>
          <a:blip r:embed="rId5"/>
          <a:stretch>
            <a:fillRect/>
          </a:stretch>
        </p:blipFill>
        <p:spPr>
          <a:xfrm>
            <a:off x="7606464" y="2749372"/>
            <a:ext cx="693267" cy="664483"/>
          </a:xfrm>
          <a:prstGeom prst="rect">
            <a:avLst/>
          </a:prstGeom>
          <a:noFill/>
        </p:spPr>
      </p:pic>
      <p:pic>
        <p:nvPicPr>
          <p:cNvPr id="8" name="">
            <a:extLst>
              <a:ext uri="{5AC4143C-8912-4477-939F-11A6F474274D}">
                <a16:creationId xmlns:a16="http://schemas.microsoft.com/office/drawing/2010/main" id="{B56650ED-FBF6-4236-8545-51FF5FF63F96}"/>
              </a:ext>
            </a:extLst>
          </p:cNvPr>
          <p:cNvPicPr>
            <a:picLocks noChangeAspect="1"/>
          </p:cNvPicPr>
          <p:nvPr/>
        </p:nvPicPr>
        <p:blipFill>
          <a:blip r:embed="rId6"/>
          <a:stretch>
            <a:fillRect/>
          </a:stretch>
        </p:blipFill>
        <p:spPr>
          <a:xfrm>
            <a:off x="5435736" y="2853804"/>
            <a:ext cx="941127" cy="508425"/>
          </a:xfrm>
          <a:prstGeom prst="rect">
            <a:avLst/>
          </a:prstGeom>
          <a:noFill/>
        </p:spPr>
      </p:pic>
      <p:pic>
        <p:nvPicPr>
          <p:cNvPr id="9" name="">
            <a:extLst>
              <a:ext uri="{DE5A03E2-FB95-48B0-A9CF-CA37456ED5B3}">
                <a16:creationId xmlns:a16="http://schemas.microsoft.com/office/drawing/2010/main" id="{D2203414-CD16-47A2-A73C-B3AD78AE1356}"/>
              </a:ext>
            </a:extLst>
          </p:cNvPr>
          <p:cNvPicPr>
            <a:picLocks noChangeAspect="1"/>
          </p:cNvPicPr>
          <p:nvPr/>
        </p:nvPicPr>
        <p:blipFill>
          <a:blip r:embed="rId7"/>
          <a:stretch>
            <a:fillRect/>
          </a:stretch>
        </p:blipFill>
        <p:spPr>
          <a:xfrm>
            <a:off x="6372234" y="2720282"/>
            <a:ext cx="1083973" cy="722652"/>
          </a:xfrm>
          <a:prstGeom prst="rect">
            <a:avLst/>
          </a:prstGeom>
          <a:noFill/>
        </p:spPr>
      </p:pic>
      <p:pic>
        <p:nvPicPr>
          <p:cNvPr id="10" name="">
            <a:extLst>
              <a:ext uri="{74FA4AB9-CFFE-49F9-AEEF-1BF69E50C75B}">
                <a16:creationId xmlns:a16="http://schemas.microsoft.com/office/drawing/2010/main" id="{CA96A786-2CF8-4F35-B387-8DE324215027}"/>
              </a:ext>
            </a:extLst>
          </p:cNvPr>
          <p:cNvPicPr>
            <a:picLocks noChangeAspect="1"/>
          </p:cNvPicPr>
          <p:nvPr/>
        </p:nvPicPr>
        <p:blipFill>
          <a:blip r:embed="rId8"/>
          <a:stretch>
            <a:fillRect/>
          </a:stretch>
        </p:blipFill>
        <p:spPr>
          <a:xfrm>
            <a:off x="8059331" y="1789137"/>
            <a:ext cx="583063" cy="583063"/>
          </a:xfrm>
          <a:prstGeom prst="rect">
            <a:avLst/>
          </a:prstGeom>
          <a:noFill/>
        </p:spPr>
      </p:pic>
      <p:pic>
        <p:nvPicPr>
          <p:cNvPr id="11" name="">
            <a:extLst>
              <a:ext uri="{7840C263-82DE-4DE6-BF41-6749EF9C2074}">
                <a16:creationId xmlns:a16="http://schemas.microsoft.com/office/drawing/2010/main" id="{CF741FCE-939C-4947-8875-C2A93BB77BC0}"/>
              </a:ext>
            </a:extLst>
          </p:cNvPr>
          <p:cNvPicPr>
            <a:picLocks noChangeAspect="1"/>
          </p:cNvPicPr>
          <p:nvPr/>
        </p:nvPicPr>
        <p:blipFill>
          <a:blip r:embed="rId9"/>
          <a:stretch>
            <a:fillRect/>
          </a:stretch>
        </p:blipFill>
        <p:spPr>
          <a:xfrm>
            <a:off x="7684179" y="150151"/>
            <a:ext cx="1323116" cy="247068"/>
          </a:xfrm>
          <a:prstGeom prst="rect">
            <a:avLst/>
          </a:prstGeom>
          <a:noFill/>
        </p:spPr>
      </p:pic>
      <p:pic>
        <p:nvPicPr>
          <p:cNvPr id="12" name="">
            <a:extLst>
              <a:ext uri="{BA4681BB-AEAB-443A-896E-DDAE0A38450D}">
                <a16:creationId xmlns:a16="http://schemas.microsoft.com/office/drawing/2010/main" id="{C011F1AE-CC78-4BCA-ABC9-DFE402DA3CD7}"/>
              </a:ext>
            </a:extLst>
          </p:cNvPr>
          <p:cNvPicPr>
            <a:picLocks noChangeAspect="1"/>
          </p:cNvPicPr>
          <p:nvPr/>
        </p:nvPicPr>
        <p:blipFill>
          <a:blip r:embed="rId10"/>
          <a:stretch>
            <a:fillRect/>
          </a:stretch>
        </p:blipFill>
        <p:spPr>
          <a:xfrm>
            <a:off x="4730591" y="1611277"/>
            <a:ext cx="1264691" cy="708221"/>
          </a:xfrm>
          <a:prstGeom prst="rect">
            <a:avLst/>
          </a:prstGeom>
          <a:noFill/>
        </p:spPr>
      </p:pic>
    </p:spTree>
    <p:extLst>
      <p:ext uri="{12CB3531-C16F-4F5F-BFE1-1F6914B30A69}">
        <p14:creationId val="1713442570474"/>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7">
    <p:bg>
      <p:bgPr>
        <a:solidFill>
          <a:schemeClr val="bg1"/>
        </a:solidFill>
        <a:effectLst/>
      </p:bgPr>
    </p:bg>
    <p:spTree>
      <p:nvGrpSpPr>
        <p:cNvPr id="1" name=""/>
        <p:cNvGrpSpPr/>
        <p:nvPr/>
      </p:nvGrpSpPr>
      <p:grpSpPr>
        <a:xfrm>
          <a:off x="0" y="0"/>
          <a:ext cx="0" cy="0"/>
        </a:xfrm>
      </p:grpSpPr>
      <p:sp>
        <p:nvSpPr>
          <p:cNvPr id="2" name="">
            <a:extLst>
              <a:ext uri="{627B2704-21E8-4B60-8C50-4005C61F3A83}">
                <a16:creationId xmlns:a16="http://schemas.microsoft.com/office/drawing/2010/main" id="{26A6C85C-8C8E-4DB7-9EE8-49EB8D0BB8EE}"/>
              </a:ext>
            </a:extLst>
          </p:cNvPr>
          <p:cNvSpPr/>
          <p:nvPr/>
        </p:nvSpPr>
        <p:spPr>
          <a:xfrm>
            <a:off x="880205" y="885825"/>
            <a:ext cx="7677702" cy="3703682"/>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cxnSp>
        <p:nvCxnSpPr>
          <p:cNvPr id="3" name="">
            <a:extLst>
              <a:ext uri="{A68F5902-F402-441B-8765-B15CE191E7E0}">
                <a16:creationId xmlns:a16="http://schemas.microsoft.com/office/drawing/2010/main" id="{15D269CB-F27C-4B68-9CB5-5C7A50ED208F}"/>
              </a:ext>
            </a:extLst>
          </p:cNvPr>
          <p:cNvCxnSpPr/>
          <p:nvPr/>
        </p:nvCxnSpPr>
        <p:spPr>
          <a:xfrm rot="10800000" flipH="1" flipV="1">
            <a:off x="6905625" y="2312565"/>
            <a:ext cx="0" cy="952500"/>
          </a:xfrm>
          <a:prstGeom prst="line">
            <a:avLst/>
          </a:prstGeom>
          <a:ln w="19050" cap="flat">
            <a:solidFill>
              <a:schemeClr val="tx1"/>
            </a:solidFill>
            <a:prstDash val="sysDot"/>
            <a:round/>
          </a:ln>
          <a:effectLst>
            <a:outerShdw dir="2700000">
              <a:srgbClr val="3F3F3F">
                <a:alpha val="39998"/>
              </a:srgbClr>
            </a:outerShdw>
          </a:effectLst>
        </p:spPr>
        <p:style>
          <a:lnRef idx="1">
            <a:schemeClr val="accent1"/>
          </a:lnRef>
          <a:fillRef idx="1">
            <a:schemeClr val="accent1"/>
          </a:fillRef>
          <a:effectRef idx="0">
            <a:schemeClr val="accent1"/>
          </a:effectRef>
          <a:fontRef idx="minor">
            <a:srgbClr val="FFFFFF"/>
          </a:fontRef>
        </p:style>
      </p:cxnSp>
      <p:sp>
        <p:nvSpPr>
          <p:cNvPr id="4" name="">
            <a:extLst>
              <a:ext uri="{C73AF84B-5738-4137-949A-C2F0BEC6258F}">
                <a16:creationId xmlns:a16="http://schemas.microsoft.com/office/drawing/2010/main" id="{07EE66B4-E453-48F1-A257-1C41511BFFDD}"/>
              </a:ext>
            </a:extLst>
          </p:cNvPr>
          <p:cNvSpPr txBox="1"/>
          <p:nvPr/>
        </p:nvSpPr>
        <p:spPr>
          <a:xfrm>
            <a:off x="1694591" y="2665009"/>
            <a:ext cx="2123570" cy="247611"/>
          </a:xfrm>
          <a:prstGeom prst="rect">
            <a:avLst/>
          </a:prstGeom>
        </p:spPr>
        <p:txBody>
          <a:bodyPr vert="horz" lIns="95250" tIns="47625" rIns="95250" bIns="47625" rtlCol="0" anchor="t">
            <a:spAutoFit/>
          </a:bodyPr>
          <a:lstStyle/>
          <a:p>
            <a:pPr>
              <a:defRPr lang="en-US" sz="1400"/>
            </a:pPr>
            <a:r>
              <a:rPr lang="en-US" sz="1000" b="1">
                <a:latin typeface="Zoho Puvi"/>
              </a:rPr>
              <a:t>  Applications Manager server</a:t>
            </a:r>
            <a:endParaRPr lang="en-US" sz="1000" b="1">
              <a:latin typeface="Zoho Puvi"/>
            </a:endParaRPr>
          </a:p>
        </p:txBody>
      </p:sp>
      <p:sp>
        <p:nvSpPr>
          <p:cNvPr id="5" name="">
            <a:extLst>
              <a:ext uri="{EDEB5D16-24BB-46F8-8266-A2D7E93582B0}">
                <a16:creationId xmlns:a16="http://schemas.microsoft.com/office/drawing/2010/main" id="{B8704961-CA81-45EB-A04F-198A016A0769}"/>
              </a:ext>
            </a:extLst>
          </p:cNvPr>
          <p:cNvSpPr txBox="1"/>
          <p:nvPr/>
        </p:nvSpPr>
        <p:spPr>
          <a:xfrm>
            <a:off x="6417068" y="4623520"/>
            <a:ext cx="896273" cy="247611"/>
          </a:xfrm>
          <a:prstGeom prst="rect">
            <a:avLst/>
          </a:prstGeom>
        </p:spPr>
        <p:txBody>
          <a:bodyPr vert="horz" lIns="95250" tIns="47625" rIns="95250" bIns="47625" rtlCol="0" anchor="t">
            <a:spAutoFit/>
          </a:bodyPr>
          <a:lstStyle/>
          <a:p>
            <a:pPr>
              <a:defRPr lang="en-US" sz="1400"/>
            </a:pPr>
            <a:r>
              <a:rPr lang="en-US" sz="1000" b="1">
                <a:latin typeface="Zoho Puvi"/>
              </a:rPr>
              <a:t>Application </a:t>
            </a:r>
            <a:endParaRPr lang="en-US" sz="1000" b="1">
              <a:latin typeface="Zoho Puvi"/>
            </a:endParaRPr>
          </a:p>
        </p:txBody>
      </p:sp>
      <p:sp>
        <p:nvSpPr>
          <p:cNvPr id="6" name="">
            <a:extLst>
              <a:ext uri="{51892008-E994-454E-A9B5-E2B1ABD9F5E5}">
                <a16:creationId xmlns:a16="http://schemas.microsoft.com/office/drawing/2010/main" id="{DD49E12E-E8F6-4620-A322-318C5CDE3AD9}"/>
              </a:ext>
            </a:extLst>
          </p:cNvPr>
          <p:cNvSpPr txBox="1"/>
          <p:nvPr/>
        </p:nvSpPr>
        <p:spPr>
          <a:xfrm>
            <a:off x="4403674" y="1354664"/>
            <a:ext cx="1444122" cy="247611"/>
          </a:xfrm>
          <a:prstGeom prst="rect">
            <a:avLst/>
          </a:prstGeom>
        </p:spPr>
        <p:txBody>
          <a:bodyPr vert="horz" lIns="95250" tIns="47625" rIns="95250" bIns="47625" rtlCol="0" anchor="t">
            <a:spAutoFit/>
          </a:bodyPr>
          <a:lstStyle/>
          <a:p>
            <a:pPr algn="ctr">
              <a:defRPr lang="en-US" sz="1400"/>
            </a:pPr>
            <a:r>
              <a:rPr lang="en-US" sz="1000" b="0">
                <a:latin typeface="Zoho Puvi"/>
              </a:rPr>
              <a:t>HTTP/HTTP(S) </a:t>
            </a:r>
            <a:endParaRPr lang="en-US" sz="1000" b="0">
              <a:latin typeface="Zoho Puvi"/>
            </a:endParaRPr>
          </a:p>
        </p:txBody>
      </p:sp>
      <p:sp>
        <p:nvSpPr>
          <p:cNvPr id="7" name="">
            <a:extLst>
              <a:ext uri="{4E409DCA-78D2-4FD8-99FD-696EBE8A6062}">
                <a16:creationId xmlns:a16="http://schemas.microsoft.com/office/drawing/2010/main" id="{DE13F7AD-4E33-484A-9B3D-21558780675A}"/>
              </a:ext>
            </a:extLst>
          </p:cNvPr>
          <p:cNvSpPr txBox="1"/>
          <p:nvPr/>
        </p:nvSpPr>
        <p:spPr>
          <a:xfrm rot="16200000">
            <a:off x="6194946" y="2683668"/>
            <a:ext cx="970283" cy="247611"/>
          </a:xfrm>
          <a:prstGeom prst="rect">
            <a:avLst/>
          </a:prstGeom>
        </p:spPr>
        <p:txBody>
          <a:bodyPr vert="horz" lIns="95250" tIns="47625" rIns="95250" bIns="47625" rtlCol="0" anchor="t">
            <a:spAutoFit/>
          </a:bodyPr>
          <a:lstStyle/>
          <a:p>
            <a:pPr algn="ctr">
              <a:defRPr lang="en-US" sz="1400"/>
            </a:pPr>
            <a:r>
              <a:rPr lang="en-US" sz="1000" b="0">
                <a:latin typeface="Zoho Puvi"/>
              </a:rPr>
              <a:t>Data sent</a:t>
            </a:r>
            <a:endParaRPr lang="en-US" sz="1000" b="0">
              <a:latin typeface="Zoho Puvi"/>
            </a:endParaRPr>
          </a:p>
        </p:txBody>
      </p:sp>
      <p:sp>
        <p:nvSpPr>
          <p:cNvPr id="8" name="">
            <a:extLst>
              <a:ext uri="{60693708-1AC4-4C5E-9D35-9FE1C57F20A8}">
                <a16:creationId xmlns:a16="http://schemas.microsoft.com/office/drawing/2010/main" id="{8658369D-5192-4A67-9E50-1E7BD1F5B770}"/>
              </a:ext>
            </a:extLst>
          </p:cNvPr>
          <p:cNvSpPr txBox="1"/>
          <p:nvPr/>
        </p:nvSpPr>
        <p:spPr>
          <a:xfrm>
            <a:off x="1987742" y="3095625"/>
            <a:ext cx="1685687" cy="704697"/>
          </a:xfrm>
          <a:prstGeom prst="rect">
            <a:avLst/>
          </a:prstGeom>
          <a:noFill/>
          <a:ln w="0" cap="flat">
            <a:solidFill>
              <a:schemeClr val="tx1"/>
            </a:solidFill>
            <a:prstDash val="solid"/>
            <a:miter lim="800000"/>
          </a:ln>
        </p:spPr>
        <p:txBody>
          <a:bodyPr vert="horz" lIns="95250" tIns="47625" rIns="95250" bIns="47625" rtlCol="0" anchor="t">
            <a:spAutoFit/>
          </a:bodyPr>
          <a:lstStyle/>
          <a:p>
            <a:pPr marL="95250" indent="-95250" algn="l">
              <a:buClr>
                <a:srgbClr val="0070C0"/>
              </a:buClr>
              <a:buChar char="•"/>
              <a:defRPr lang="en-US" sz="1400"/>
            </a:pPr>
            <a:r>
              <a:rPr lang="en-US" sz="1000" b="0">
                <a:solidFill>
                  <a:schemeClr val="tx1"/>
                </a:solidFill>
                <a:latin typeface="Zoho Puvi"/>
              </a:rPr>
              <a:t>Response time</a:t>
            </a:r>
          </a:p>
          <a:p>
            <a:pPr marL="95250" indent="-95250" algn="l">
              <a:buClr>
                <a:srgbClr val="0070C0"/>
              </a:buClr>
              <a:buChar char="•"/>
              <a:defRPr lang="en-US" sz="1400"/>
            </a:pPr>
            <a:r>
              <a:rPr lang="en-US" sz="1000" b="0">
                <a:solidFill>
                  <a:schemeClr val="tx1"/>
                </a:solidFill>
                <a:latin typeface="Zoho Puvi"/>
              </a:rPr>
              <a:t>Slow DB queries</a:t>
            </a:r>
          </a:p>
          <a:p>
            <a:pPr marL="95250" indent="-95250" algn="l">
              <a:buClr>
                <a:srgbClr val="0070C0"/>
              </a:buClr>
              <a:buChar char="•"/>
              <a:defRPr lang="en-US" sz="1400"/>
            </a:pPr>
            <a:r>
              <a:rPr lang="en-US" sz="1000" b="0">
                <a:solidFill>
                  <a:schemeClr val="tx1"/>
                </a:solidFill>
                <a:latin typeface="Zoho Puvi"/>
              </a:rPr>
              <a:t>Throughput</a:t>
            </a:r>
          </a:p>
          <a:p>
            <a:pPr marL="95250" indent="-95250" algn="l">
              <a:buClr>
                <a:srgbClr val="0070C0"/>
              </a:buClr>
              <a:buChar char="•"/>
              <a:defRPr lang="en-US" sz="1400"/>
            </a:pPr>
            <a:r>
              <a:rPr lang="en-US" sz="1000" b="0" err="1">
                <a:solidFill>
                  <a:schemeClr val="tx1"/>
                </a:solidFill>
                <a:latin typeface="Zoho Puvi"/>
              </a:rPr>
              <a:t>Apdex scores, etc.</a:t>
            </a:r>
            <a:endParaRPr lang="en-US" sz="1000" b="0">
              <a:solidFill>
                <a:schemeClr val="tx1"/>
              </a:solidFill>
              <a:latin typeface="Zoho Puvi"/>
            </a:endParaRPr>
          </a:p>
        </p:txBody>
      </p:sp>
      <p:sp>
        <p:nvSpPr>
          <p:cNvPr id="9" name="">
            <a:extLst>
              <a:ext uri="{E4720F25-ECDF-4328-9FA6-1805ECF13B97}">
                <a16:creationId xmlns:a16="http://schemas.microsoft.com/office/drawing/2010/main" id="{3E2211BA-C64D-45D3-9632-B6239B35029C}"/>
              </a:ext>
            </a:extLst>
          </p:cNvPr>
          <p:cNvSpPr txBox="1"/>
          <p:nvPr/>
        </p:nvSpPr>
        <p:spPr>
          <a:xfrm rot="16200000">
            <a:off x="6682606" y="2543175"/>
            <a:ext cx="1155573" cy="399973"/>
          </a:xfrm>
          <a:prstGeom prst="rect">
            <a:avLst/>
          </a:prstGeom>
        </p:spPr>
        <p:txBody>
          <a:bodyPr vert="horz" lIns="95250" tIns="47625" rIns="95250" bIns="47625" rtlCol="0" anchor="t">
            <a:spAutoFit/>
          </a:bodyPr>
          <a:lstStyle/>
          <a:p>
            <a:pPr algn="ctr">
              <a:defRPr lang="en-US" sz="1400"/>
            </a:pPr>
            <a:r>
              <a:rPr lang="en-US" sz="1000" b="0">
                <a:latin typeface="Zoho Puvi"/>
              </a:rPr>
              <a:t>Byte code instrumentation</a:t>
            </a:r>
            <a:endParaRPr lang="en-US" sz="1000" b="0">
              <a:latin typeface="Zoho Puvi"/>
            </a:endParaRPr>
          </a:p>
        </p:txBody>
      </p:sp>
      <p:sp>
        <p:nvSpPr>
          <p:cNvPr id="10" name="">
            <a:extLst>
              <a:ext uri="{65D50890-7225-48B1-B745-65072BFB4348}">
                <a16:creationId xmlns:a16="http://schemas.microsoft.com/office/drawing/2010/main" id="{80E9017B-BD0A-447E-BD04-E8B9F6285E67}"/>
              </a:ext>
            </a:extLst>
          </p:cNvPr>
          <p:cNvSpPr txBox="1"/>
          <p:nvPr/>
        </p:nvSpPr>
        <p:spPr>
          <a:xfrm>
            <a:off x="5969070" y="1060627"/>
            <a:ext cx="1905000" cy="247611"/>
          </a:xfrm>
          <a:prstGeom prst="rect">
            <a:avLst/>
          </a:prstGeom>
        </p:spPr>
        <p:txBody>
          <a:bodyPr vert="horz" lIns="95250" tIns="47625" rIns="95250" bIns="47625" rtlCol="0" anchor="t">
            <a:spAutoFit/>
          </a:bodyPr>
          <a:lstStyle/>
          <a:p>
            <a:pPr algn="ctr">
              <a:defRPr lang="en-US" sz="1400"/>
            </a:pPr>
            <a:r>
              <a:rPr lang="en-US" sz="1000" b="1">
                <a:latin typeface="Zoho Puvi"/>
              </a:rPr>
              <a:t>Application server</a:t>
            </a:r>
            <a:endParaRPr lang="en-US" sz="1000" b="1">
              <a:latin typeface="Zoho Puvi"/>
            </a:endParaRPr>
          </a:p>
        </p:txBody>
      </p:sp>
      <p:pic>
        <p:nvPicPr>
          <p:cNvPr id="11" name="">
            <a:extLst>
              <a:ext uri="{AA2EF858-40A9-4AFA-BE5C-9C3EF93E07C6}">
                <a16:creationId xmlns:a16="http://schemas.microsoft.com/office/drawing/2010/main" id="{14324035-2B25-4441-B8D6-8EF24038C9E2}"/>
              </a:ext>
            </a:extLst>
          </p:cNvPr>
          <p:cNvPicPr>
            <a:picLocks noChangeAspect="1"/>
          </p:cNvPicPr>
          <p:nvPr>
            <p:custDataLst>
              <p:tags r:id="rId4"/>
            </p:custDataLst>
          </p:nvPr>
        </p:nvPicPr>
        <p:blipFill>
          <a:blip r:embed="rId3"/>
          <a:stretch>
            <a:fillRect/>
          </a:stretch>
        </p:blipFill>
        <p:spPr>
          <a:xfrm>
            <a:off x="1808502" y="1074391"/>
            <a:ext cx="1666875" cy="1327123"/>
          </a:xfrm>
          <a:prstGeom prst="rect">
            <a:avLst/>
          </a:prstGeom>
          <a:noFill/>
        </p:spPr>
      </p:pic>
      <p:pic>
        <p:nvPicPr>
          <p:cNvPr id="12" name="">
            <a:extLst>
              <a:ext uri="{040D8461-8F6B-43DE-8070-480D05236049}">
                <a16:creationId xmlns:a16="http://schemas.microsoft.com/office/drawing/2010/main" id="{158CE051-7841-4896-A196-4A832F697667}"/>
              </a:ext>
            </a:extLst>
          </p:cNvPr>
          <p:cNvPicPr>
            <a:picLocks noChangeAspect="1"/>
          </p:cNvPicPr>
          <p:nvPr>
            <p:custDataLst>
              <p:tags r:id="rId5"/>
            </p:custDataLst>
          </p:nvPr>
        </p:nvPicPr>
        <p:blipFill>
          <a:blip r:embed="rId3"/>
          <a:stretch>
            <a:fillRect/>
          </a:stretch>
        </p:blipFill>
        <p:spPr>
          <a:xfrm>
            <a:off x="6023333" y="3285191"/>
            <a:ext cx="1524000" cy="1213371"/>
          </a:xfrm>
          <a:prstGeom prst="rect">
            <a:avLst/>
          </a:prstGeom>
          <a:noFill/>
        </p:spPr>
      </p:pic>
      <p:sp>
        <p:nvSpPr>
          <p:cNvPr id="13" name="">
            <a:extLst>
              <a:ext uri="{46A4D944-DE9F-4025-A769-6293BE683B71}">
                <a16:creationId xmlns:a16="http://schemas.microsoft.com/office/drawing/2010/main" id="{757AD551-8027-44A9-B899-A63448CCF4DC}"/>
              </a:ext>
            </a:extLst>
          </p:cNvPr>
          <p:cNvSpPr/>
          <p:nvPr/>
        </p:nvSpPr>
        <p:spPr>
          <a:xfrm flipH="1">
            <a:off x="6829425" y="2276475"/>
            <a:ext cx="144027" cy="108726"/>
          </a:xfrm>
          <a:prstGeom prst="triangle">
            <a:avLst/>
          </a:prstGeom>
          <a:solidFill>
            <a:srgbClr val="0070C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14" name="">
            <a:extLst>
              <a:ext uri="{DDDDD4E1-C438-4806-922C-166A4DF412A1}">
                <a16:creationId xmlns:a16="http://schemas.microsoft.com/office/drawing/2010/main" id="{14CF3322-1B29-4D72-BFA6-A4D7F611FA6B}"/>
              </a:ext>
            </a:extLst>
          </p:cNvPr>
          <p:cNvPicPr>
            <a:picLocks noChangeAspect="1"/>
          </p:cNvPicPr>
          <p:nvPr>
            <p:custDataLst>
              <p:tags r:id="rId7"/>
            </p:custDataLst>
          </p:nvPr>
        </p:nvPicPr>
        <p:blipFill>
          <a:blip r:embed="rId6"/>
          <a:stretch>
            <a:fillRect/>
          </a:stretch>
        </p:blipFill>
        <p:spPr>
          <a:xfrm>
            <a:off x="6558876" y="1371208"/>
            <a:ext cx="666750" cy="666750"/>
          </a:xfrm>
          <a:prstGeom prst="rect">
            <a:avLst/>
          </a:prstGeom>
          <a:noFill/>
        </p:spPr>
      </p:pic>
      <p:sp>
        <p:nvSpPr>
          <p:cNvPr id="15" name="">
            <a:extLst>
              <a:ext uri="{C4C42FFC-A5EA-47AA-AC94-D39D716BEE36}">
                <a16:creationId xmlns:a16="http://schemas.microsoft.com/office/drawing/2010/main" id="{0702F177-3B11-474D-83EA-10BB484B3937}"/>
              </a:ext>
            </a:extLst>
          </p:cNvPr>
          <p:cNvSpPr txBox="1"/>
          <p:nvPr/>
        </p:nvSpPr>
        <p:spPr>
          <a:xfrm>
            <a:off x="6324819" y="2033149"/>
            <a:ext cx="1153715" cy="247611"/>
          </a:xfrm>
          <a:prstGeom prst="rect">
            <a:avLst/>
          </a:prstGeom>
        </p:spPr>
        <p:txBody>
          <a:bodyPr vert="horz" lIns="95250" tIns="47625" rIns="95250" bIns="47625" rtlCol="0" anchor="t">
            <a:spAutoFit/>
          </a:bodyPr>
          <a:lstStyle/>
          <a:p>
            <a:pPr algn="ctr">
              <a:defRPr lang="en-US" sz="1400"/>
            </a:pPr>
            <a:r>
              <a:rPr lang="en-US" sz="1000" b="1" err="1">
                <a:latin typeface="Zoho Puvi"/>
              </a:rPr>
              <a:t>APM agent</a:t>
            </a:r>
            <a:endParaRPr lang="en-US" sz="1000" b="1">
              <a:latin typeface="Zoho Puvi"/>
            </a:endParaRPr>
          </a:p>
        </p:txBody>
      </p:sp>
      <p:sp>
        <p:nvSpPr>
          <p:cNvPr id="16" name="">
            <a:extLst>
              <a:ext uri="{9713A84B-5849-4A03-B47B-AA9808DDAB5D}">
                <a16:creationId xmlns:a16="http://schemas.microsoft.com/office/drawing/2010/main" id="{5561154F-57FC-4AAF-BE62-95A54C5A9067}"/>
              </a:ext>
            </a:extLst>
          </p:cNvPr>
          <p:cNvSpPr/>
          <p:nvPr/>
        </p:nvSpPr>
        <p:spPr>
          <a:xfrm rot="16200000" flipH="1">
            <a:off x="3691785" y="1657350"/>
            <a:ext cx="144027" cy="108726"/>
          </a:xfrm>
          <a:prstGeom prst="triangle">
            <a:avLst/>
          </a:prstGeom>
          <a:solidFill>
            <a:srgbClr val="0070C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cxnSp>
        <p:nvCxnSpPr>
          <p:cNvPr id="17" name="">
            <a:extLst>
              <a:ext uri="{6794979A-EC1D-4BD5-8423-0CDA6804BDE0}">
                <a16:creationId xmlns:a16="http://schemas.microsoft.com/office/drawing/2010/main" id="{A10974CD-8FD4-4BFA-BE3E-CA0A9176172F}"/>
              </a:ext>
            </a:extLst>
          </p:cNvPr>
          <p:cNvCxnSpPr/>
          <p:nvPr/>
        </p:nvCxnSpPr>
        <p:spPr>
          <a:xfrm rot="10800000" flipH="1">
            <a:off x="3825535" y="1714500"/>
            <a:ext cx="2640596" cy="0"/>
          </a:xfrm>
          <a:prstGeom prst="line">
            <a:avLst/>
          </a:prstGeom>
          <a:ln w="19050" cap="flat">
            <a:solidFill>
              <a:schemeClr val="tx1"/>
            </a:solidFill>
            <a:prstDash val="sysDot"/>
            <a:round/>
          </a:ln>
          <a:effectLst>
            <a:outerShdw dir="2700000">
              <a:srgbClr val="3F3F3F">
                <a:alpha val="39998"/>
              </a:srgbClr>
            </a:outerShdw>
          </a:effectLst>
        </p:spPr>
        <p:style>
          <a:lnRef idx="1">
            <a:schemeClr val="accent1"/>
          </a:lnRef>
          <a:fillRef idx="1">
            <a:schemeClr val="accent1"/>
          </a:fillRef>
          <a:effectRef idx="0">
            <a:schemeClr val="accent1"/>
          </a:effectRef>
          <a:fontRef idx="minor">
            <a:srgbClr val="FFFFFF"/>
          </a:fontRef>
        </p:style>
      </p:cxnSp>
      <p:sp>
        <p:nvSpPr>
          <p:cNvPr id="18" name="">
            <a:extLst>
              <a:ext uri="{26BEB5EE-9879-4494-B657-7D201927B214}">
                <a16:creationId xmlns:a16="http://schemas.microsoft.com/office/drawing/2010/main" id="{169328BB-5D4B-4D57-A9E5-0645AFBFF9BB}"/>
              </a:ext>
            </a:extLst>
          </p:cNvPr>
          <p:cNvSpPr txBox="1"/>
          <p:nvPr/>
        </p:nvSpPr>
        <p:spPr>
          <a:xfrm>
            <a:off x="1712128" y="434854"/>
            <a:ext cx="5719742" cy="399972"/>
          </a:xfrm>
          <a:prstGeom prst="rect">
            <a:avLst/>
          </a:prstGeom>
        </p:spPr>
        <p:txBody>
          <a:bodyPr vert="horz" lIns="95250" tIns="47625" rIns="95250" bIns="47625" rtlCol="0" anchor="t">
            <a:spAutoFit/>
          </a:bodyPr>
          <a:lstStyle/>
          <a:p>
            <a:pPr marL="0" algn="ctr" rtl="0">
              <a:lnSpc>
                <a:spcPct val="100000"/>
              </a:lnSpc>
              <a:spcBef>
                <a:spcPct val="0"/>
              </a:spcBef>
              <a:spcAft>
                <a:spcPct val="0"/>
              </a:spcAft>
              <a:defRPr lang="en-US" sz="1400">
                <a:solidFill>
                  <a:schemeClr val="tx1"/>
                </a:solidFill>
                <a:latin typeface="Roboto"/>
              </a:defRPr>
            </a:pPr>
            <a:r>
              <a:rPr lang="en-US" sz="2000" b="1" i="0" u="none" strike="noStrike">
                <a:solidFill>
                  <a:schemeClr val="tx1"/>
                </a:solidFill>
                <a:latin typeface="Zoho Puvi"/>
              </a:rPr>
              <a:t>Deep APM with byte-code instrumentation</a:t>
            </a:r>
            <a:endParaRPr lang="en-US" sz="2000" b="1" i="0" u="none" strike="noStrike">
              <a:solidFill>
                <a:schemeClr val="tx1"/>
              </a:solidFill>
              <a:latin typeface="Zoho Puvi"/>
            </a:endParaRPr>
          </a:p>
        </p:txBody>
      </p:sp>
    </p:spTree>
    <p:extLst>
      <p:ext uri="{02F56551-06D4-4643-8099-9138A8CD8981}">
        <p14:creationId val="1713442570476"/>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lumMod val="95000"/>
          </a:schemeClr>
        </a:solidFill>
        <a:effectLst/>
      </p:bgPr>
    </p:bg>
    <p:spTree>
      <p:nvGrpSpPr>
        <p:cNvPr id="1" name=""/>
        <p:cNvGrpSpPr/>
        <p:nvPr/>
      </p:nvGrpSpPr>
      <p:grpSpPr>
        <a:xfrm>
          <a:off x="0" y="0"/>
          <a:ext cx="0" cy="0"/>
        </a:xfrm>
      </p:grpSpPr>
      <p:sp>
        <p:nvSpPr>
          <p:cNvPr id="2" name="">
            <a:extLst>
              <a:ext uri="{96159968-5E81-4F91-8ADB-50E780B54375}">
                <a16:creationId xmlns:a16="http://schemas.microsoft.com/office/drawing/2010/main" id="{2AF566D2-F8A1-4B40-9C23-AC35F7B6DF9D}"/>
              </a:ext>
            </a:extLst>
          </p:cNvPr>
          <p:cNvSpPr/>
          <p:nvPr/>
        </p:nvSpPr>
        <p:spPr>
          <a:xfrm>
            <a:off x="4649590" y="0"/>
            <a:ext cx="4494409" cy="514386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3" name="">
            <a:extLst>
              <a:ext uri="{361F7E89-8EAA-473D-9989-E7607BF920CE}">
                <a16:creationId xmlns:a16="http://schemas.microsoft.com/office/drawing/2010/main" id="{3C7FD89D-BC5A-4A18-AEBA-185445A48BB5}"/>
              </a:ext>
            </a:extLst>
          </p:cNvPr>
          <p:cNvPicPr>
            <a:picLocks noChangeAspect="1"/>
          </p:cNvPicPr>
          <p:nvPr/>
        </p:nvPicPr>
        <p:blipFill>
          <a:blip r:link="rId2"/>
          <a:stretch>
            <a:fillRect/>
          </a:stretch>
        </p:blipFill>
        <p:spPr>
          <a:xfrm flipH="1">
            <a:off x="3505200" y="400050"/>
            <a:ext cx="0" cy="0"/>
          </a:xfrm>
          <a:prstGeom prst="rect">
            <a:avLst/>
          </a:prstGeom>
          <a:noFill/>
        </p:spPr>
      </p:pic>
      <p:pic>
        <p:nvPicPr>
          <p:cNvPr id="4" name="">
            <a:extLst>
              <a:ext uri="{ECE14AB8-21DD-4D1E-B66A-F38CD638EDC6}">
                <a16:creationId xmlns:a16="http://schemas.microsoft.com/office/drawing/2010/main" id="{53B84912-621B-468C-B4AA-A73D386BC4B1}"/>
              </a:ext>
            </a:extLst>
          </p:cNvPr>
          <p:cNvPicPr>
            <a:picLocks noChangeAspect="1"/>
          </p:cNvPicPr>
          <p:nvPr/>
        </p:nvPicPr>
        <p:blipFill>
          <a:blip r:link="rId3"/>
          <a:stretch>
            <a:fillRect/>
          </a:stretch>
        </p:blipFill>
        <p:spPr>
          <a:xfrm flipH="1">
            <a:off x="7277100" y="4440659"/>
            <a:ext cx="0" cy="0"/>
          </a:xfrm>
          <a:prstGeom prst="rect">
            <a:avLst/>
          </a:prstGeom>
          <a:noFill/>
        </p:spPr>
      </p:pic>
      <p:sp>
        <p:nvSpPr>
          <p:cNvPr id="5" name="">
            <a:extLst>
              <a:ext uri="{22E1AD5A-E7EA-42D9-A1C2-451E541DB96A}">
                <a16:creationId xmlns:a16="http://schemas.microsoft.com/office/drawing/2010/main" id="{A58A8D5E-4702-4873-9976-2B9622098EED}"/>
              </a:ext>
            </a:extLst>
          </p:cNvPr>
          <p:cNvSpPr txBox="1"/>
          <p:nvPr/>
        </p:nvSpPr>
        <p:spPr>
          <a:xfrm>
            <a:off x="484346" y="2628890"/>
            <a:ext cx="3339198" cy="826579"/>
          </a:xfrm>
          <a:prstGeom prst="rect">
            <a:avLst/>
          </a:prstGeom>
        </p:spPr>
        <p:txBody>
          <a:bodyPr lIns="95250" tIns="47625" rIns="95250" bIns="47625" rtlCol="0" anchor="t">
            <a:spAutoFit/>
          </a:bodyPr>
          <a:lstStyle/>
          <a:p>
            <a:pPr algn="ctr">
              <a:defRPr lang="en-US" sz="1400"/>
            </a:pPr>
            <a:r>
              <a:rPr lang="en-US" sz="2400" b="1" cap="none">
                <a:latin typeface="Zoho Puvi"/>
              </a:rPr>
              <a:t>Get complete insight into</a:t>
            </a:r>
            <a:endParaRPr lang="en-US" sz="2400" b="1" cap="none">
              <a:latin typeface="Zoho Puvi"/>
            </a:endParaRPr>
          </a:p>
        </p:txBody>
      </p:sp>
      <p:sp>
        <p:nvSpPr>
          <p:cNvPr id="6" name="">
            <a:extLst>
              <a:ext uri="{FC2C037D-4DD0-4FC7-81AD-3E2708B6E56B}">
                <a16:creationId xmlns:a16="http://schemas.microsoft.com/office/drawing/2010/main" id="{890E9134-3AE3-44A4-9E17-5E4A0CCCEA42}"/>
              </a:ext>
            </a:extLst>
          </p:cNvPr>
          <p:cNvSpPr/>
          <p:nvPr/>
        </p:nvSpPr>
        <p:spPr>
          <a:xfrm>
            <a:off x="5336876" y="837009"/>
            <a:ext cx="2657265" cy="305571"/>
          </a:xfrm>
          <a:prstGeom prst="roundRect">
            <a:avLst>
              <a:gd name="adj" fmla="val 7402"/>
            </a:avLst>
          </a:prstGeom>
          <a:solidFill>
            <a:schemeClr val="bg1"/>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7" name="">
            <a:extLst>
              <a:ext uri="{1A6B997A-3583-4C01-A28E-7BF17B78C417}">
                <a16:creationId xmlns:a16="http://schemas.microsoft.com/office/drawing/2010/main" id="{99C78F7E-FEE3-4831-9D4A-E8AA5DCEC41F}"/>
              </a:ext>
            </a:extLst>
          </p:cNvPr>
          <p:cNvSpPr>
            <a:spLocks noChangeAspect="1"/>
          </p:cNvSpPr>
          <p:nvPr/>
        </p:nvSpPr>
        <p:spPr>
          <a:xfrm>
            <a:off x="4938445" y="790575"/>
            <a:ext cx="398430" cy="398430"/>
          </a:xfrm>
          <a:prstGeom prst="roundRect">
            <a:avLst/>
          </a:prstGeom>
          <a:solidFill>
            <a:schemeClr val="bg1"/>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8" name="">
            <a:extLst>
              <a:ext uri="{581999DA-1AA5-44EC-9F65-55D192421B6E}">
                <a16:creationId xmlns:a16="http://schemas.microsoft.com/office/drawing/2010/main" id="{BAD49426-BEE9-4402-B6FA-FAAD350A8215}"/>
              </a:ext>
            </a:extLst>
          </p:cNvPr>
          <p:cNvSpPr txBox="1"/>
          <p:nvPr/>
        </p:nvSpPr>
        <p:spPr>
          <a:xfrm>
            <a:off x="5351097" y="847934"/>
            <a:ext cx="2275513" cy="308552"/>
          </a:xfrm>
          <a:prstGeom prst="rect">
            <a:avLst/>
          </a:prstGeom>
        </p:spPr>
        <p:txBody>
          <a:bodyPr lIns="95250" tIns="47625" rIns="95250" bIns="47625" rtlCol="0" anchor="t">
            <a:spAutoFit/>
          </a:bodyPr>
          <a:lstStyle/>
          <a:p>
            <a:pPr algn="l">
              <a:defRPr lang="en-US" sz="1400"/>
            </a:pPr>
            <a:r>
              <a:rPr lang="en-US" b="1">
                <a:latin typeface="Zoho Puvi"/>
              </a:rPr>
              <a:t>Transactions</a:t>
            </a:r>
            <a:endParaRPr lang="en-US" b="1">
              <a:latin typeface="Zoho Puvi"/>
            </a:endParaRPr>
          </a:p>
        </p:txBody>
      </p:sp>
      <p:sp>
        <p:nvSpPr>
          <p:cNvPr id="9" name="">
            <a:extLst>
              <a:ext uri="{13DB8152-D9F5-4F06-9EC1-B8E3025E8FB2}">
                <a16:creationId xmlns:a16="http://schemas.microsoft.com/office/drawing/2010/main" id="{9B529B5A-80C6-4FF5-93F3-C3C202626458}"/>
              </a:ext>
            </a:extLst>
          </p:cNvPr>
          <p:cNvSpPr/>
          <p:nvPr/>
        </p:nvSpPr>
        <p:spPr>
          <a:xfrm>
            <a:off x="5344763" y="1788661"/>
            <a:ext cx="2657265" cy="305571"/>
          </a:xfrm>
          <a:prstGeom prst="roundRect">
            <a:avLst>
              <a:gd name="adj" fmla="val 7402"/>
            </a:avLst>
          </a:prstGeom>
          <a:solidFill>
            <a:schemeClr val="bg1"/>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10" name="">
            <a:extLst>
              <a:ext uri="{12FACF15-5AED-44FA-ABB3-5FAF234EF005}">
                <a16:creationId xmlns:a16="http://schemas.microsoft.com/office/drawing/2010/main" id="{D4537E82-9E1F-4AD8-92D5-B1B550DC3CB4}"/>
              </a:ext>
            </a:extLst>
          </p:cNvPr>
          <p:cNvSpPr txBox="1"/>
          <p:nvPr/>
        </p:nvSpPr>
        <p:spPr>
          <a:xfrm>
            <a:off x="5286212" y="2800350"/>
            <a:ext cx="1595037" cy="308552"/>
          </a:xfrm>
          <a:prstGeom prst="rect">
            <a:avLst/>
          </a:prstGeom>
        </p:spPr>
        <p:txBody>
          <a:bodyPr lIns="95250" tIns="47625" rIns="95250" bIns="47625" rtlCol="0" anchor="t">
            <a:spAutoFit/>
          </a:bodyPr>
          <a:lstStyle/>
          <a:p>
            <a:pPr algn="ctr">
              <a:defRPr lang="en-US" sz="1400"/>
            </a:pPr>
            <a:r>
              <a:rPr lang="en-US" b="1">
                <a:latin typeface="Zoho Puvi"/>
              </a:rPr>
              <a:t>Database Calls</a:t>
            </a:r>
            <a:endParaRPr lang="en-US" b="1">
              <a:latin typeface="Zoho Puvi"/>
            </a:endParaRPr>
          </a:p>
        </p:txBody>
      </p:sp>
      <p:pic>
        <p:nvPicPr>
          <p:cNvPr id="11" name="">
            <a:extLst>
              <a:ext uri="{1E4C89B9-2926-4E17-A0E9-4351591C9C63}">
                <a16:creationId xmlns:a16="http://schemas.microsoft.com/office/drawing/2010/main" id="{566A9196-4296-40CB-9E24-3D30DCA50506}"/>
              </a:ext>
            </a:extLst>
          </p:cNvPr>
          <p:cNvPicPr>
            <a:picLocks noChangeAspect="1"/>
          </p:cNvPicPr>
          <p:nvPr/>
        </p:nvPicPr>
        <p:blipFill>
          <a:blip r:embed="rId4">
            <a:duotone>
              <a:srgbClr val="000000"/>
              <a:schemeClr val="accent5">
                <a:tint val="45000"/>
                <a:satMod val="400000"/>
              </a:schemeClr>
            </a:duotone>
          </a:blip>
          <a:stretch>
            <a:fillRect/>
          </a:stretch>
        </p:blipFill>
        <p:spPr>
          <a:xfrm>
            <a:off x="5023456" y="851687"/>
            <a:ext cx="276225" cy="276225"/>
          </a:xfrm>
          <a:prstGeom prst="rect">
            <a:avLst/>
          </a:prstGeom>
          <a:noFill/>
        </p:spPr>
      </p:pic>
      <p:sp>
        <p:nvSpPr>
          <p:cNvPr id="12" name="">
            <a:extLst>
              <a:ext uri="{119DFB74-8E58-46EB-8B31-072413CFA4E6}">
                <a16:creationId xmlns:a16="http://schemas.microsoft.com/office/drawing/2010/main" id="{BBB407AA-2ACE-4C26-BCFB-0BF652517567}"/>
              </a:ext>
            </a:extLst>
          </p:cNvPr>
          <p:cNvSpPr>
            <a:spLocks noChangeAspect="1"/>
          </p:cNvSpPr>
          <p:nvPr/>
        </p:nvSpPr>
        <p:spPr>
          <a:xfrm>
            <a:off x="4946332" y="1742227"/>
            <a:ext cx="398430" cy="398430"/>
          </a:xfrm>
          <a:prstGeom prst="roundRect">
            <a:avLst/>
          </a:prstGeom>
          <a:solidFill>
            <a:schemeClr val="bg1"/>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13" name="">
            <a:extLst>
              <a:ext uri="{8AEC3EAF-A075-4D4E-AFE3-D729698ACD62}">
                <a16:creationId xmlns:a16="http://schemas.microsoft.com/office/drawing/2010/main" id="{670180EB-F007-4356-9765-1A9A89500B54}"/>
              </a:ext>
            </a:extLst>
          </p:cNvPr>
          <p:cNvPicPr>
            <a:picLocks noChangeAspect="1"/>
          </p:cNvPicPr>
          <p:nvPr/>
        </p:nvPicPr>
        <p:blipFill>
          <a:blip r:embed="rId5">
            <a:duotone>
              <a:srgbClr val="000000"/>
              <a:schemeClr val="accent5">
                <a:tint val="45000"/>
                <a:satMod val="400000"/>
              </a:schemeClr>
            </a:duotone>
          </a:blip>
          <a:stretch>
            <a:fillRect/>
          </a:stretch>
        </p:blipFill>
        <p:spPr>
          <a:xfrm>
            <a:off x="4992805" y="2811046"/>
            <a:ext cx="320249" cy="320249"/>
          </a:xfrm>
          <a:prstGeom prst="rect">
            <a:avLst/>
          </a:prstGeom>
          <a:noFill/>
        </p:spPr>
      </p:pic>
      <p:pic>
        <p:nvPicPr>
          <p:cNvPr id="14" name="">
            <a:extLst>
              <a:ext uri="{3875AF03-9578-4E00-BF74-49999FD741EC}">
                <a16:creationId xmlns:a16="http://schemas.microsoft.com/office/drawing/2010/main" id="{2E351747-9163-4DE4-9E37-64FEA29A8E10}"/>
              </a:ext>
            </a:extLst>
          </p:cNvPr>
          <p:cNvPicPr>
            <a:picLocks noChangeAspect="1"/>
          </p:cNvPicPr>
          <p:nvPr/>
        </p:nvPicPr>
        <p:blipFill>
          <a:blip r:embed="rId6"/>
          <a:stretch>
            <a:fillRect/>
          </a:stretch>
        </p:blipFill>
        <p:spPr>
          <a:xfrm>
            <a:off x="8061874" y="4936140"/>
            <a:ext cx="970511" cy="173535"/>
          </a:xfrm>
          <a:prstGeom prst="rect">
            <a:avLst/>
          </a:prstGeom>
          <a:noFill/>
        </p:spPr>
      </p:pic>
      <p:sp>
        <p:nvSpPr>
          <p:cNvPr id="15" name="">
            <a:extLst>
              <a:ext uri="{E9000544-709F-4DC6-8898-70B5C8F1E72C}">
                <a16:creationId xmlns:a16="http://schemas.microsoft.com/office/drawing/2010/main" id="{1BE40B52-8A61-4AA5-B9BF-ED0C0B7228FC}"/>
              </a:ext>
            </a:extLst>
          </p:cNvPr>
          <p:cNvSpPr>
            <a:spLocks noChangeAspect="1"/>
          </p:cNvSpPr>
          <p:nvPr/>
        </p:nvSpPr>
        <p:spPr>
          <a:xfrm>
            <a:off x="4969230" y="2799549"/>
            <a:ext cx="352663" cy="352663"/>
          </a:xfrm>
          <a:prstGeom prst="roundRect">
            <a:avLst/>
          </a:prstGeom>
          <a:no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16" name="">
            <a:extLst>
              <a:ext uri="{16964185-6135-440E-99B5-2367B8EC64CC}">
                <a16:creationId xmlns:a16="http://schemas.microsoft.com/office/drawing/2010/main" id="{C05EC0B4-C91E-4E2B-BF60-B388CB93B284}"/>
              </a:ext>
            </a:extLst>
          </p:cNvPr>
          <p:cNvSpPr/>
          <p:nvPr/>
        </p:nvSpPr>
        <p:spPr>
          <a:xfrm>
            <a:off x="5341048" y="2818390"/>
            <a:ext cx="2657265" cy="305571"/>
          </a:xfrm>
          <a:prstGeom prst="roundRect">
            <a:avLst>
              <a:gd name="adj" fmla="val 7402"/>
            </a:avLst>
          </a:prstGeom>
          <a:no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17" name="">
            <a:extLst>
              <a:ext uri="{186FC8F4-7C01-49A1-91A7-305F2C0937FE}">
                <a16:creationId xmlns:a16="http://schemas.microsoft.com/office/drawing/2010/main" id="{0BEBD2DB-29E1-475F-94D4-C300F517D9E3}"/>
              </a:ext>
            </a:extLst>
          </p:cNvPr>
          <p:cNvPicPr>
            <a:picLocks noChangeAspect="1"/>
          </p:cNvPicPr>
          <p:nvPr/>
        </p:nvPicPr>
        <p:blipFill>
          <a:blip r:embed="rId7">
            <a:duotone>
              <a:schemeClr val="accent5">
                <a:shade val="45000"/>
                <a:satMod val="135000"/>
              </a:schemeClr>
              <a:srgbClr val="FFFFFF"/>
            </a:duotone>
          </a:blip>
          <a:stretch>
            <a:fillRect/>
          </a:stretch>
        </p:blipFill>
        <p:spPr>
          <a:xfrm>
            <a:off x="5025580" y="1832038"/>
            <a:ext cx="266700" cy="266700"/>
          </a:xfrm>
          <a:prstGeom prst="rect">
            <a:avLst/>
          </a:prstGeom>
          <a:noFill/>
        </p:spPr>
      </p:pic>
      <p:sp>
        <p:nvSpPr>
          <p:cNvPr id="18" name="">
            <a:extLst>
              <a:ext uri="{CD6520EB-17C7-4994-A4E0-DD726ED25318}">
                <a16:creationId xmlns:a16="http://schemas.microsoft.com/office/drawing/2010/main" id="{84663894-7181-40D8-BEBF-2D5315847224}"/>
              </a:ext>
            </a:extLst>
          </p:cNvPr>
          <p:cNvSpPr txBox="1"/>
          <p:nvPr/>
        </p:nvSpPr>
        <p:spPr>
          <a:xfrm>
            <a:off x="5373309" y="1787166"/>
            <a:ext cx="1905000" cy="308552"/>
          </a:xfrm>
          <a:prstGeom prst="rect">
            <a:avLst/>
          </a:prstGeom>
        </p:spPr>
        <p:txBody>
          <a:bodyPr lIns="95250" tIns="47625" rIns="95250" bIns="47625" rtlCol="0" anchor="t">
            <a:spAutoFit/>
          </a:bodyPr>
          <a:lstStyle/>
          <a:p>
            <a:pPr marL="0" algn="l" rtl="0">
              <a:lnSpc>
                <a:spcPct val="100000"/>
              </a:lnSpc>
              <a:spcBef>
                <a:spcPct val="0"/>
              </a:spcBef>
              <a:spcAft>
                <a:spcPct val="0"/>
              </a:spcAft>
              <a:defRPr lang="en-US" sz="1400">
                <a:solidFill>
                  <a:schemeClr val="tx1"/>
                </a:solidFill>
                <a:latin typeface="Open Sans"/>
              </a:defRPr>
            </a:pPr>
            <a:r>
              <a:rPr lang="en-US" sz="1400" b="1">
                <a:solidFill>
                  <a:schemeClr val="tx1"/>
                </a:solidFill>
                <a:latin typeface="Zoho Puvi"/>
              </a:rPr>
              <a:t>Traces</a:t>
            </a:r>
            <a:endParaRPr lang="en-US" sz="1400" b="1">
              <a:solidFill>
                <a:schemeClr val="tx1"/>
              </a:solidFill>
              <a:latin typeface="Zoho Puvi"/>
            </a:endParaRPr>
          </a:p>
        </p:txBody>
      </p:sp>
      <p:sp>
        <p:nvSpPr>
          <p:cNvPr id="19" name="">
            <a:extLst>
              <a:ext uri="{1EAE0F19-2C55-4927-BCD8-EFE29C431B1C}">
                <a16:creationId xmlns:a16="http://schemas.microsoft.com/office/drawing/2010/main" id="{DE4878AB-EA3F-447F-A146-A9EA69C21652}"/>
              </a:ext>
            </a:extLst>
          </p:cNvPr>
          <p:cNvSpPr txBox="1"/>
          <p:nvPr/>
        </p:nvSpPr>
        <p:spPr>
          <a:xfrm>
            <a:off x="5373309" y="3895725"/>
            <a:ext cx="1905000" cy="308552"/>
          </a:xfrm>
          <a:prstGeom prst="rect">
            <a:avLst/>
          </a:prstGeom>
          <a:solidFill>
            <a:schemeClr val="accent1"/>
          </a:solidFill>
        </p:spPr>
        <p:txBody>
          <a:bodyPr lIns="95250" tIns="47625" rIns="95250" bIns="47625" rtlCol="0" anchor="t">
            <a:spAutoFit/>
          </a:bodyPr>
          <a:lstStyle/>
          <a:p>
            <a:pPr marL="0" algn="l" rtl="0">
              <a:lnSpc>
                <a:spcPct val="100000"/>
              </a:lnSpc>
              <a:spcBef>
                <a:spcPct val="0"/>
              </a:spcBef>
              <a:spcAft>
                <a:spcPct val="0"/>
              </a:spcAft>
              <a:defRPr lang="en-US" sz="1400">
                <a:solidFill>
                  <a:schemeClr val="tx1"/>
                </a:solidFill>
                <a:latin typeface="Open Sans"/>
              </a:defRPr>
            </a:pPr>
            <a:r>
              <a:rPr lang="en-US" sz="1400" b="1">
                <a:solidFill>
                  <a:schemeClr val="tx1"/>
                </a:solidFill>
                <a:latin typeface="Open Sans"/>
              </a:rPr>
              <a:t>Exceptions</a:t>
            </a:r>
            <a:endParaRPr lang="en-US" sz="1400" b="1">
              <a:solidFill>
                <a:schemeClr val="tx1"/>
              </a:solidFill>
              <a:latin typeface="Open Sans"/>
            </a:endParaRPr>
          </a:p>
        </p:txBody>
      </p:sp>
      <p:sp>
        <p:nvSpPr>
          <p:cNvPr id="20" name="">
            <a:extLst>
              <a:ext uri="{9E5AC432-626A-4716-8AED-C85AB8B80E3F}">
                <a16:creationId xmlns:a16="http://schemas.microsoft.com/office/drawing/2010/main" id="{0D92281D-8F8E-425E-BCD7-C48338AACC63}"/>
              </a:ext>
            </a:extLst>
          </p:cNvPr>
          <p:cNvSpPr/>
          <p:nvPr/>
        </p:nvSpPr>
        <p:spPr>
          <a:xfrm>
            <a:off x="5344763" y="3895725"/>
            <a:ext cx="2657265" cy="305571"/>
          </a:xfrm>
          <a:prstGeom prst="roundRect">
            <a:avLst>
              <a:gd name="adj" fmla="val 7402"/>
            </a:avLst>
          </a:prstGeom>
          <a:solidFill>
            <a:schemeClr val="bg1"/>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21" name="">
            <a:extLst>
              <a:ext uri="{09D52228-AA26-46A4-8153-60EADB16B064}">
                <a16:creationId xmlns:a16="http://schemas.microsoft.com/office/drawing/2010/main" id="{762BA2E4-E26D-4649-BF5B-38F82014FAD5}"/>
              </a:ext>
            </a:extLst>
          </p:cNvPr>
          <p:cNvSpPr>
            <a:spLocks noChangeAspect="1"/>
          </p:cNvSpPr>
          <p:nvPr/>
        </p:nvSpPr>
        <p:spPr>
          <a:xfrm>
            <a:off x="4946332" y="3860863"/>
            <a:ext cx="398430" cy="398430"/>
          </a:xfrm>
          <a:prstGeom prst="roundRect">
            <a:avLst/>
          </a:prstGeom>
          <a:solidFill>
            <a:schemeClr val="bg1"/>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22" name="">
            <a:extLst>
              <a:ext uri="{53F1DF4F-5DCA-4CE5-A939-5B87C9918419}">
                <a16:creationId xmlns:a16="http://schemas.microsoft.com/office/drawing/2010/main" id="{3D6C0783-08FA-4666-AB62-655AF85F5A42}"/>
              </a:ext>
            </a:extLst>
          </p:cNvPr>
          <p:cNvSpPr txBox="1"/>
          <p:nvPr/>
        </p:nvSpPr>
        <p:spPr>
          <a:xfrm>
            <a:off x="5373309" y="3886038"/>
            <a:ext cx="1905000" cy="308552"/>
          </a:xfrm>
          <a:prstGeom prst="rect">
            <a:avLst/>
          </a:prstGeom>
        </p:spPr>
        <p:txBody>
          <a:bodyPr lIns="95250" tIns="47625" rIns="95250" bIns="47625" rtlCol="0" anchor="t">
            <a:spAutoFit/>
          </a:bodyPr>
          <a:lstStyle/>
          <a:p>
            <a:pPr>
              <a:defRPr lang="en-US" sz="1400"/>
            </a:pPr>
            <a:r>
              <a:rPr lang="en-US" b="1">
                <a:latin typeface="Zoho Puvi"/>
              </a:rPr>
              <a:t>Exceptions</a:t>
            </a:r>
            <a:endParaRPr lang="en-US" b="1">
              <a:latin typeface="Zoho Puvi"/>
            </a:endParaRPr>
          </a:p>
        </p:txBody>
      </p:sp>
      <p:pic>
        <p:nvPicPr>
          <p:cNvPr id="23" name="">
            <a:extLst>
              <a:ext uri="{5A0F911F-577E-401D-AFAD-AA112591EAF9}">
                <a16:creationId xmlns:a16="http://schemas.microsoft.com/office/drawing/2010/main" id="{925459EB-254B-43DB-93CA-62D1B80C0506}"/>
              </a:ext>
            </a:extLst>
          </p:cNvPr>
          <p:cNvPicPr>
            <a:picLocks noChangeAspect="1"/>
          </p:cNvPicPr>
          <p:nvPr/>
        </p:nvPicPr>
        <p:blipFill>
          <a:blip r:embed="rId8">
            <a:duotone>
              <a:schemeClr val="accent5">
                <a:shade val="45000"/>
                <a:satMod val="135000"/>
              </a:schemeClr>
              <a:srgbClr val="FFFFFF"/>
            </a:duotone>
          </a:blip>
          <a:stretch>
            <a:fillRect/>
          </a:stretch>
        </p:blipFill>
        <p:spPr>
          <a:xfrm>
            <a:off x="4991367" y="3891629"/>
            <a:ext cx="336899" cy="336899"/>
          </a:xfrm>
          <a:prstGeom prst="rect">
            <a:avLst/>
          </a:prstGeom>
          <a:noFill/>
        </p:spPr>
      </p:pic>
      <p:pic>
        <p:nvPicPr>
          <p:cNvPr id="24" name="">
            <a:extLst>
              <a:ext uri="{4755FB6D-2B85-49FA-AC06-6BCD9E28AEAA}">
                <a16:creationId xmlns:a16="http://schemas.microsoft.com/office/drawing/2010/main" id="{E92317D0-BBBA-4045-83C7-F5332EFEDB0F}"/>
              </a:ext>
            </a:extLst>
          </p:cNvPr>
          <p:cNvPicPr>
            <a:picLocks noChangeAspect="1"/>
          </p:cNvPicPr>
          <p:nvPr/>
        </p:nvPicPr>
        <p:blipFill>
          <a:blip r:embed="rId9"/>
          <a:stretch>
            <a:fillRect/>
          </a:stretch>
        </p:blipFill>
        <p:spPr>
          <a:xfrm>
            <a:off x="1307258" y="1375200"/>
            <a:ext cx="1253690" cy="1253690"/>
          </a:xfrm>
          <a:prstGeom prst="rect">
            <a:avLst/>
          </a:prstGeom>
          <a:noFill/>
        </p:spPr>
      </p:pic>
    </p:spTree>
    <p:extLst>
      <p:ext uri="{764741ED-1705-49A0-BD0A-14D0F5D60A94}">
        <p14:creationId val="1713442570481"/>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2">
    <p:bg>
      <p:bgPr>
        <a:solidFill>
          <a:schemeClr val="bg1">
            <a:lumMod val="95000"/>
          </a:schemeClr>
        </a:solidFill>
        <a:effectLst/>
      </p:bgPr>
    </p:bg>
    <p:spTree>
      <p:nvGrpSpPr>
        <p:cNvPr id="1" name=""/>
        <p:cNvGrpSpPr/>
        <p:nvPr/>
      </p:nvGrpSpPr>
      <p:grpSpPr>
        <a:xfrm>
          <a:off x="0" y="0"/>
          <a:ext cx="0" cy="0"/>
        </a:xfrm>
      </p:grpSpPr>
      <p:sp>
        <p:nvSpPr>
          <p:cNvPr id="2" name="">
            <a:extLst>
              <a:ext uri="{1495F230-7424-4383-81FF-1D657295E74C}">
                <a16:creationId xmlns:a16="http://schemas.microsoft.com/office/drawing/2010/main" id="{0B707B02-BCC8-4799-B8DF-7046B55D3200}"/>
              </a:ext>
            </a:extLst>
          </p:cNvPr>
          <p:cNvSpPr/>
          <p:nvPr/>
        </p:nvSpPr>
        <p:spPr>
          <a:xfrm>
            <a:off x="2642130" y="0"/>
            <a:ext cx="6365166" cy="5138109"/>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3" name="">
            <a:extLst>
              <a:ext uri="{D04511BC-0DE3-4A65-B06D-9AC9A1B3197A}">
                <a16:creationId xmlns:a16="http://schemas.microsoft.com/office/drawing/2010/main" id="{449B0492-EE72-4829-BBB8-45CF11C07501}"/>
              </a:ext>
            </a:extLst>
          </p:cNvPr>
          <p:cNvPicPr>
            <a:picLocks noChangeAspect="1"/>
          </p:cNvPicPr>
          <p:nvPr/>
        </p:nvPicPr>
        <p:blipFill>
          <a:blip r:link="rId3"/>
          <a:stretch>
            <a:fillRect/>
          </a:stretch>
        </p:blipFill>
        <p:spPr>
          <a:xfrm flipH="1">
            <a:off x="3505200" y="400050"/>
            <a:ext cx="0" cy="0"/>
          </a:xfrm>
          <a:prstGeom prst="rect">
            <a:avLst/>
          </a:prstGeom>
          <a:noFill/>
        </p:spPr>
      </p:pic>
      <p:pic>
        <p:nvPicPr>
          <p:cNvPr id="4" name="">
            <a:extLst>
              <a:ext uri="{1C793D4C-B9C2-42B8-B17F-791AF61A2292}">
                <a16:creationId xmlns:a16="http://schemas.microsoft.com/office/drawing/2010/main" id="{CB3A8BBA-F770-4C77-9469-8E4B22A6DED5}"/>
              </a:ext>
            </a:extLst>
          </p:cNvPr>
          <p:cNvPicPr>
            <a:picLocks noChangeAspect="1"/>
          </p:cNvPicPr>
          <p:nvPr/>
        </p:nvPicPr>
        <p:blipFill>
          <a:blip r:link="rId4"/>
          <a:stretch>
            <a:fillRect/>
          </a:stretch>
        </p:blipFill>
        <p:spPr>
          <a:xfrm flipH="1">
            <a:off x="7277100" y="4478759"/>
            <a:ext cx="0" cy="0"/>
          </a:xfrm>
          <a:prstGeom prst="rect">
            <a:avLst/>
          </a:prstGeom>
          <a:noFill/>
        </p:spPr>
      </p:pic>
      <p:sp>
        <p:nvSpPr>
          <p:cNvPr id="5" name="">
            <a:extLst>
              <a:ext uri="{FB211788-30CE-4388-AC8E-28C0FDF9961E}">
                <a16:creationId xmlns:a16="http://schemas.microsoft.com/office/drawing/2010/main" id="{F5E9A684-4A1E-4F31-BE05-C85036F37127}"/>
              </a:ext>
            </a:extLst>
          </p:cNvPr>
          <p:cNvSpPr txBox="1"/>
          <p:nvPr/>
        </p:nvSpPr>
        <p:spPr>
          <a:xfrm>
            <a:off x="0" y="2768822"/>
            <a:ext cx="2526925" cy="826579"/>
          </a:xfrm>
          <a:prstGeom prst="rect">
            <a:avLst/>
          </a:prstGeom>
        </p:spPr>
        <p:txBody>
          <a:bodyPr vert="horz" lIns="95250" tIns="47625" rIns="95250" bIns="47625" rtlCol="0" anchor="t">
            <a:spAutoFit/>
          </a:bodyPr>
          <a:lstStyle/>
          <a:p>
            <a:pPr algn="ctr">
              <a:defRPr lang="en-US" sz="1400"/>
            </a:pPr>
            <a:r>
              <a:rPr lang="en-US" sz="2400" b="1" i="0" cap="none">
                <a:latin typeface="Zoho Puvi"/>
              </a:rPr>
              <a:t>Refine Business Transactions</a:t>
            </a:r>
            <a:endParaRPr lang="en-US" sz="2400" b="1" i="0" cap="none">
              <a:latin typeface="Zoho Puvi"/>
            </a:endParaRPr>
          </a:p>
        </p:txBody>
      </p:sp>
      <p:pic>
        <p:nvPicPr>
          <p:cNvPr id="6" name="">
            <a:extLst>
              <a:ext uri="{6492C263-62DC-42DE-8314-ADE4A0E8443C}">
                <a16:creationId xmlns:a16="http://schemas.microsoft.com/office/drawing/2010/main" id="{7A92D9C8-A142-485A-A8ED-FF9281C8B803}"/>
              </a:ext>
            </a:extLst>
          </p:cNvPr>
          <p:cNvPicPr>
            <a:picLocks noChangeAspect="1"/>
          </p:cNvPicPr>
          <p:nvPr/>
        </p:nvPicPr>
        <p:blipFill>
          <a:blip r:embed="rId5"/>
          <a:stretch>
            <a:fillRect/>
          </a:stretch>
        </p:blipFill>
        <p:spPr>
          <a:xfrm>
            <a:off x="682180" y="1383573"/>
            <a:ext cx="1162573" cy="1162573"/>
          </a:xfrm>
          <a:prstGeom prst="rect">
            <a:avLst/>
          </a:prstGeom>
          <a:noFill/>
        </p:spPr>
      </p:pic>
      <p:pic>
        <p:nvPicPr>
          <p:cNvPr id="7" name="">
            <a:extLst>
              <a:ext uri="{4EE182CE-D66E-42E2-A8F2-88B2B5EDCD37}">
                <a16:creationId xmlns:a16="http://schemas.microsoft.com/office/drawing/2010/main" id="{6DDEE0A6-3CD8-4AB8-B8CC-771FB0C9243F}"/>
              </a:ext>
            </a:extLst>
          </p:cNvPr>
          <p:cNvPicPr>
            <a:picLocks noChangeAspect="1"/>
          </p:cNvPicPr>
          <p:nvPr/>
        </p:nvPicPr>
        <p:blipFill>
          <a:blip r:embed="rId6"/>
          <a:stretch>
            <a:fillRect/>
          </a:stretch>
        </p:blipFill>
        <p:spPr>
          <a:xfrm>
            <a:off x="7684179" y="150151"/>
            <a:ext cx="1323116" cy="247068"/>
          </a:xfrm>
          <a:prstGeom prst="rect">
            <a:avLst/>
          </a:prstGeom>
          <a:noFill/>
        </p:spPr>
      </p:pic>
      <p:sp>
        <p:nvSpPr>
          <p:cNvPr id="8" name="Slide Number Placeholder 3">
            <a:extLst>
              <a:ext uri="{CE822B8E-A760-4779-819E-C96A05C7FD6E}">
                <a16:creationId xmlns:a16="http://schemas.microsoft.com/office/drawing/2010/main" id="{28F28BDE-4152-479A-B969-E99C67BB32C6}"/>
              </a:ext>
            </a:extLst>
          </p:cNvPr>
          <p:cNvSpPr>
            <a:spLocks noGrp="1"/>
          </p:cNvSpPr>
          <p:nvPr>
            <p:ph type="sldNum" sz="quarter" idx="12"/>
          </p:nvPr>
        </p:nvSpPr>
        <p:spPr/>
        <p:txBody>
          <a:bodyPr rtlCol="0"/>
          <a:lstStyle/>
          <a:p>
            <a:fld id="{862AB166-F1AC-4465-A4D1-C7A24668BAE6}" type="slidenum">
              <a:t>9</a:t>
            </a:fld>
            <a:endParaRPr lang="en-US"/>
          </a:p>
        </p:txBody>
      </p:sp>
      <p:sp>
        <p:nvSpPr>
          <p:cNvPr id="9" name="">
            <a:extLst>
              <a:ext uri="{7B3BC0CC-BDB5-4AFB-9418-2995AA22ABB9}">
                <a16:creationId xmlns:a16="http://schemas.microsoft.com/office/drawing/2010/main" id="{FC6F9BFE-0B24-4B20-9426-AA0E45120426}"/>
              </a:ext>
            </a:extLst>
          </p:cNvPr>
          <p:cNvSpPr txBox="1"/>
          <p:nvPr/>
        </p:nvSpPr>
        <p:spPr>
          <a:xfrm>
            <a:off x="2934205" y="3753212"/>
            <a:ext cx="6206004" cy="948461"/>
          </a:xfrm>
          <a:prstGeom prst="rect">
            <a:avLst/>
          </a:prstGeom>
        </p:spPr>
        <p:txBody>
          <a:bodyPr vert="horz" lIns="95250" tIns="47625" rIns="95250" bIns="47625" rtlCol="0" anchor="t">
            <a:spAutoFit/>
          </a:bodyPr>
          <a:lstStyle/>
          <a:p>
            <a:pPr marL="342900" indent="-342900" algn="l">
              <a:buClr>
                <a:srgbClr val="0070C0"/>
              </a:buClr>
              <a:buChar char="•"/>
              <a:defRPr lang="en-US" sz="1400"/>
            </a:pPr>
            <a:r>
              <a:rPr lang="en-US" b="0">
                <a:latin typeface="Zoho Puvi"/>
              </a:rPr>
              <a:t>Identify the key business operations in your application and measure their performance.</a:t>
            </a:r>
          </a:p>
          <a:p>
            <a:pPr marL="342900" indent="-342900" algn="l">
              <a:buClr>
                <a:schemeClr val="accent1"/>
              </a:buClr>
              <a:buChar char="•"/>
              <a:defRPr lang="en-US" sz="1400"/>
            </a:pPr>
            <a:endParaRPr lang="en-US" b="0">
              <a:latin typeface="Zoho Puvi"/>
            </a:endParaRPr>
          </a:p>
          <a:p>
            <a:pPr marL="342900" indent="-342900" algn="l">
              <a:buClr>
                <a:srgbClr val="0070C0"/>
              </a:buClr>
              <a:buChar char="•"/>
              <a:defRPr lang="en-US" sz="1400"/>
            </a:pPr>
            <a:r>
              <a:rPr lang="en-US" b="0">
                <a:latin typeface="Zoho Puvi"/>
              </a:rPr>
              <a:t>Understand the customer experience.</a:t>
            </a:r>
            <a:endParaRPr lang="en-US" b="0">
              <a:latin typeface="Zoho Puvi"/>
            </a:endParaRPr>
          </a:p>
        </p:txBody>
      </p:sp>
      <p:pic>
        <p:nvPicPr>
          <p:cNvPr id="10" name="">
            <a:extLst>
              <a:ext uri="{A5393EF4-38AE-4244-B769-38168D27D6F2}">
                <a16:creationId xmlns:a16="http://schemas.microsoft.com/office/drawing/2010/main" id="{24D3C869-B288-4320-A40A-A7D255591E8E}"/>
              </a:ext>
            </a:extLst>
          </p:cNvPr>
          <p:cNvPicPr>
            <a:picLocks noChangeAspect="1"/>
          </p:cNvPicPr>
          <p:nvPr>
            <p:custDataLst>
              <p:tags r:id="rId8"/>
            </p:custDataLst>
          </p:nvPr>
        </p:nvPicPr>
        <p:blipFill>
          <a:blip r:embed="rId7"/>
          <a:srcRect l="1230" t="-3290" b="580"/>
          <a:stretch>
            <a:fillRect/>
          </a:stretch>
        </p:blipFill>
        <p:spPr>
          <a:xfrm>
            <a:off x="3260398" y="552450"/>
            <a:ext cx="4845024" cy="2824810"/>
          </a:xfrm>
          <a:prstGeom prst="rect">
            <a:avLst/>
          </a:prstGeom>
          <a:noFill/>
          <a:ln w="9525" cap="flat">
            <a:solidFill>
              <a:schemeClr val="tx1"/>
            </a:solidFill>
            <a:prstDash val="solid"/>
            <a:round/>
          </a:ln>
          <a:effectLst>
            <a:outerShdw blurRad="50800" dist="19050" dir="2700000">
              <a:srgbClr val="3F3F3F">
                <a:alpha val="19999"/>
              </a:srgbClr>
            </a:outerShdw>
          </a:effectLst>
        </p:spPr>
      </p:pic>
    </p:spTree>
    <p:extLst>
      <p:ext uri="{EF8A3EA0-0113-43D0-BD27-39260029876A}">
        <p14:creationId val="1713442570483"/>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
            <a:extLst>
              <a:ext uri="{07F5A21D-624A-4F62-A8C3-C3B0F75CC738}">
                <a16:creationId xmlns:a16="http://schemas.microsoft.com/office/drawing/2010/main" id="{F24355CF-8EC7-41F5-8344-2D2331E0A938}"/>
              </a:ext>
            </a:extLst>
          </p:cNvPr>
          <p:cNvSpPr txBox="1"/>
          <p:nvPr/>
        </p:nvSpPr>
        <p:spPr>
          <a:xfrm>
            <a:off x="2229154" y="457495"/>
            <a:ext cx="5192430" cy="460914"/>
          </a:xfrm>
          <a:prstGeom prst="rect">
            <a:avLst/>
          </a:prstGeom>
        </p:spPr>
        <p:txBody>
          <a:bodyPr vert="horz" lIns="95250" tIns="47625" rIns="95250" bIns="47625" rtlCol="0" anchor="t">
            <a:spAutoFit/>
          </a:bodyPr>
          <a:lstStyle/>
          <a:p>
            <a:pPr algn="ctr">
              <a:defRPr lang="en-US" sz="1400"/>
            </a:pPr>
            <a:r>
              <a:rPr lang="en-US" sz="2400" b="1" i="0" cap="none">
                <a:latin typeface="Zoho Puvi"/>
              </a:rPr>
              <a:t>Refine business transactions</a:t>
            </a:r>
            <a:endParaRPr lang="en-US" sz="2400" b="1" i="0" cap="none">
              <a:latin typeface="Zoho Puvi"/>
            </a:endParaRPr>
          </a:p>
        </p:txBody>
      </p:sp>
      <p:pic>
        <p:nvPicPr>
          <p:cNvPr id="3" name="">
            <a:extLst>
              <a:ext uri="{3996ABE9-A2A4-45F4-92D7-A35F8060A8A3}">
                <a16:creationId xmlns:a16="http://schemas.microsoft.com/office/drawing/2010/main" id="{1A6E0D44-8561-46E9-9768-57836C5D7ED7}"/>
              </a:ext>
            </a:extLst>
          </p:cNvPr>
          <p:cNvPicPr>
            <a:picLocks noChangeAspect="1"/>
          </p:cNvPicPr>
          <p:nvPr>
            <p:custDataLst>
              <p:tags r:id="rId3"/>
            </p:custDataLst>
          </p:nvPr>
        </p:nvPicPr>
        <p:blipFill>
          <a:blip r:embed="rId2"/>
          <a:srcRect l="1230" t="-3290" r="3230" b="580"/>
          <a:stretch>
            <a:fillRect/>
          </a:stretch>
        </p:blipFill>
        <p:spPr>
          <a:xfrm>
            <a:off x="714765" y="1514970"/>
            <a:ext cx="4686780" cy="2824810"/>
          </a:xfrm>
          <a:prstGeom prst="rect">
            <a:avLst/>
          </a:prstGeom>
          <a:noFill/>
          <a:ln w="9525" cap="flat">
            <a:solidFill>
              <a:schemeClr val="tx1"/>
            </a:solidFill>
            <a:prstDash val="solid"/>
            <a:round/>
          </a:ln>
          <a:effectLst>
            <a:outerShdw blurRad="50800" dist="19050" dir="2700000">
              <a:srgbClr val="3F3F3F">
                <a:alpha val="19999"/>
              </a:srgbClr>
            </a:outerShdw>
          </a:effectLst>
        </p:spPr>
      </p:pic>
      <p:sp>
        <p:nvSpPr>
          <p:cNvPr id="4" name="">
            <a:extLst>
              <a:ext uri="{636D0170-D39C-410C-B62A-329E8CDC3B4B}">
                <a16:creationId xmlns:a16="http://schemas.microsoft.com/office/drawing/2010/main" id="{EDF6EDF1-12B3-4A1E-95A6-AFE5C4735B37}"/>
              </a:ext>
            </a:extLst>
          </p:cNvPr>
          <p:cNvSpPr txBox="1"/>
          <p:nvPr/>
        </p:nvSpPr>
        <p:spPr>
          <a:xfrm>
            <a:off x="5984128" y="2026539"/>
            <a:ext cx="2503846" cy="1801672"/>
          </a:xfrm>
          <a:prstGeom prst="rect">
            <a:avLst/>
          </a:prstGeom>
        </p:spPr>
        <p:txBody>
          <a:bodyPr vert="horz" lIns="95250" tIns="47625" rIns="95250" bIns="47625" rtlCol="0" anchor="t">
            <a:spAutoFit/>
          </a:bodyPr>
          <a:lstStyle/>
          <a:p>
            <a:pPr marL="342900" indent="-342900" algn="l">
              <a:buClr>
                <a:srgbClr val="0070C0"/>
              </a:buClr>
              <a:buChar char="•"/>
              <a:defRPr lang="en-US" sz="1400"/>
            </a:pPr>
            <a:r>
              <a:rPr lang="en-US" b="0">
                <a:latin typeface="Zoho Puvi"/>
              </a:rPr>
              <a:t>Identify the key business operations in your application and measure their performance.</a:t>
            </a:r>
          </a:p>
          <a:p>
            <a:pPr marL="342900" indent="-342900" algn="l">
              <a:buClr>
                <a:schemeClr val="accent1"/>
              </a:buClr>
              <a:buChar char="•"/>
              <a:defRPr lang="en-US" sz="1400"/>
            </a:pPr>
            <a:endParaRPr lang="en-US" b="0">
              <a:latin typeface="Zoho Puvi"/>
            </a:endParaRPr>
          </a:p>
          <a:p>
            <a:pPr marL="342900" indent="-342900" algn="l">
              <a:buClr>
                <a:srgbClr val="0070C0"/>
              </a:buClr>
              <a:buChar char="•"/>
              <a:defRPr lang="en-US" sz="1400"/>
            </a:pPr>
            <a:r>
              <a:rPr lang="en-US" b="0">
                <a:latin typeface="Zoho Puvi"/>
              </a:rPr>
              <a:t>Understand the customer experience.</a:t>
            </a:r>
            <a:endParaRPr lang="en-US" b="0">
              <a:latin typeface="Zoho Puvi"/>
            </a:endParaRPr>
          </a:p>
        </p:txBody>
      </p:sp>
    </p:spTree>
    <p:extLst>
      <p:ext uri="{8745E082-9673-495B-82F3-B9CC265DBCFA}">
        <p14:creationId val="1713442570485"/>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2">
    <p:bg>
      <p:bgPr>
        <a:solidFill>
          <a:schemeClr val="bg1">
            <a:lumMod val="95000"/>
          </a:schemeClr>
        </a:solidFill>
        <a:effectLst/>
      </p:bgPr>
    </p:bg>
    <p:spTree>
      <p:nvGrpSpPr>
        <p:cNvPr id="1" name=""/>
        <p:cNvGrpSpPr/>
        <p:nvPr/>
      </p:nvGrpSpPr>
      <p:grpSpPr>
        <a:xfrm>
          <a:off x="0" y="0"/>
          <a:ext cx="0" cy="0"/>
        </a:xfrm>
      </p:grpSpPr>
      <p:sp>
        <p:nvSpPr>
          <p:cNvPr id="2" name="">
            <a:extLst>
              <a:ext uri="{6D65DCE9-BB23-4731-B322-B56A70C6F426}">
                <a16:creationId xmlns:a16="http://schemas.microsoft.com/office/drawing/2010/main" id="{8324C2C6-0F8F-4054-AD8E-431A012EC41D}"/>
              </a:ext>
            </a:extLst>
          </p:cNvPr>
          <p:cNvSpPr/>
          <p:nvPr/>
        </p:nvSpPr>
        <p:spPr>
          <a:xfrm>
            <a:off x="2649721" y="0"/>
            <a:ext cx="6365166" cy="5138109"/>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3" name="">
            <a:extLst>
              <a:ext uri="{61DB6EA1-EA65-4CC5-9E01-518C60ED1D95}">
                <a16:creationId xmlns:a16="http://schemas.microsoft.com/office/drawing/2010/main" id="{B24FC59E-6E8F-4A7B-8C28-30650ABD53D2}"/>
              </a:ext>
            </a:extLst>
          </p:cNvPr>
          <p:cNvPicPr>
            <a:picLocks noChangeAspect="1"/>
          </p:cNvPicPr>
          <p:nvPr/>
        </p:nvPicPr>
        <p:blipFill>
          <a:blip r:link="rId3"/>
          <a:stretch>
            <a:fillRect/>
          </a:stretch>
        </p:blipFill>
        <p:spPr>
          <a:xfrm flipH="1">
            <a:off x="3505200" y="400050"/>
            <a:ext cx="0" cy="0"/>
          </a:xfrm>
          <a:prstGeom prst="rect">
            <a:avLst/>
          </a:prstGeom>
          <a:noFill/>
        </p:spPr>
      </p:pic>
      <p:sp>
        <p:nvSpPr>
          <p:cNvPr id="4" name="">
            <a:extLst>
              <a:ext uri="{3B3A859E-ECB6-4C7B-9231-25A1C06BE01E}">
                <a16:creationId xmlns:a16="http://schemas.microsoft.com/office/drawing/2010/main" id="{C2D466BA-BE22-481A-A124-3E42BEA59684}"/>
              </a:ext>
            </a:extLst>
          </p:cNvPr>
          <p:cNvSpPr txBox="1"/>
          <p:nvPr/>
        </p:nvSpPr>
        <p:spPr>
          <a:xfrm>
            <a:off x="31813" y="2597848"/>
            <a:ext cx="2526925" cy="1192244"/>
          </a:xfrm>
          <a:prstGeom prst="rect">
            <a:avLst/>
          </a:prstGeom>
        </p:spPr>
        <p:txBody>
          <a:bodyPr vert="horz" lIns="95250" tIns="47625" rIns="95250" bIns="47625" rtlCol="0" anchor="t">
            <a:spAutoFit/>
          </a:bodyPr>
          <a:lstStyle/>
          <a:p>
            <a:pPr algn="ctr">
              <a:defRPr lang="en-US" sz="1400"/>
            </a:pPr>
            <a:r>
              <a:rPr lang="en-US" sz="2400" b="1" i="0" cap="none">
                <a:latin typeface="Zoho Puvi"/>
              </a:rPr>
              <a:t>Leverage</a:t>
            </a:r>
            <a:br>
              <a:rPr lang="en-US" sz="2400" b="1" i="0" cap="none">
                <a:latin typeface="Zoho Puvi"/>
              </a:rPr>
            </a:br>
            <a:r>
              <a:rPr lang="en-US" sz="2400" b="1" i="0" cap="none">
                <a:latin typeface="Zoho Puvi"/>
              </a:rPr>
              <a:t>distributed</a:t>
            </a:r>
            <a:br>
              <a:rPr lang="en-US" sz="2400" b="1" i="0" cap="none">
                <a:latin typeface="Zoho Puvi"/>
              </a:rPr>
            </a:br>
            <a:r>
              <a:rPr lang="en-US" sz="2400" b="1" i="0" cap="none">
                <a:latin typeface="Zoho Puvi"/>
              </a:rPr>
              <a:t>tracing</a:t>
            </a:r>
            <a:endParaRPr lang="en-US" sz="2400" b="1" i="0" cap="none">
              <a:latin typeface="Zoho Puvi"/>
            </a:endParaRPr>
          </a:p>
        </p:txBody>
      </p:sp>
      <p:pic>
        <p:nvPicPr>
          <p:cNvPr id="5" name="">
            <a:extLst>
              <a:ext uri="{220C926A-171B-4652-BE81-E43466B7FCC4}">
                <a16:creationId xmlns:a16="http://schemas.microsoft.com/office/drawing/2010/main" id="{6C7EFDF3-61F4-4C1C-9026-08E7032654F7}"/>
              </a:ext>
            </a:extLst>
          </p:cNvPr>
          <p:cNvPicPr>
            <a:picLocks noChangeAspect="1"/>
          </p:cNvPicPr>
          <p:nvPr/>
        </p:nvPicPr>
        <p:blipFill>
          <a:blip r:embed="rId4"/>
          <a:stretch>
            <a:fillRect/>
          </a:stretch>
        </p:blipFill>
        <p:spPr>
          <a:xfrm>
            <a:off x="7684179" y="150151"/>
            <a:ext cx="1323116" cy="247068"/>
          </a:xfrm>
          <a:prstGeom prst="rect">
            <a:avLst/>
          </a:prstGeom>
          <a:noFill/>
        </p:spPr>
      </p:pic>
      <p:sp>
        <p:nvSpPr>
          <p:cNvPr id="6" name="">
            <a:extLst>
              <a:ext uri="{965D33C5-7539-41DE-8BF1-A07F93CD2467}">
                <a16:creationId xmlns:a16="http://schemas.microsoft.com/office/drawing/2010/main" id="{CCD9C8E3-1A9A-4A15-9E84-6D6C6A18ADC2}"/>
              </a:ext>
            </a:extLst>
          </p:cNvPr>
          <p:cNvSpPr txBox="1"/>
          <p:nvPr/>
        </p:nvSpPr>
        <p:spPr>
          <a:xfrm>
            <a:off x="2721711" y="3282096"/>
            <a:ext cx="6206004" cy="1161764"/>
          </a:xfrm>
          <a:prstGeom prst="rect">
            <a:avLst/>
          </a:prstGeom>
        </p:spPr>
        <p:txBody>
          <a:bodyPr vert="horz" lIns="95250" tIns="47625" rIns="95250" bIns="47625" rtlCol="0" anchor="t">
            <a:spAutoFit/>
          </a:bodyPr>
          <a:lstStyle/>
          <a:p>
            <a:pPr marL="342900" indent="-342900" algn="l">
              <a:buClr>
                <a:srgbClr val="0070C0"/>
              </a:buClr>
              <a:buChar char="•"/>
              <a:defRPr lang="en-US" sz="1400"/>
            </a:pPr>
            <a:r>
              <a:rPr lang="en-US" b="0">
                <a:latin typeface="Zoho Puvi"/>
              </a:rPr>
              <a:t>Track transactions made from one application to another. </a:t>
            </a:r>
          </a:p>
          <a:p>
            <a:pPr indent="-342900" algn="l">
              <a:buClr>
                <a:srgbClr val="0070C0"/>
              </a:buClr>
              <a:buChar char="•"/>
              <a:defRPr lang="en-US" sz="1400"/>
            </a:pPr>
            <a:endParaRPr lang="en-US" b="0">
              <a:latin typeface="Zoho Puvi"/>
            </a:endParaRPr>
          </a:p>
          <a:p>
            <a:pPr indent="-342900" algn="l">
              <a:buClr>
                <a:srgbClr val="0070C0"/>
              </a:buClr>
              <a:buChar char="•"/>
              <a:defRPr lang="en-US" sz="1400"/>
            </a:pPr>
            <a:r>
              <a:rPr lang="en-US" b="0">
                <a:latin typeface="Zoho Puvi"/>
              </a:rPr>
              <a:t>Also called as cross-application tracing.</a:t>
            </a:r>
          </a:p>
          <a:p>
            <a:pPr indent="-342900" algn="l">
              <a:buClr>
                <a:srgbClr val="0070C0"/>
              </a:buClr>
              <a:buChar char="•"/>
              <a:defRPr lang="en-US" sz="1400"/>
            </a:pPr>
            <a:endParaRPr lang="en-US" b="0">
              <a:latin typeface="Zoho Puvi"/>
            </a:endParaRPr>
          </a:p>
          <a:p>
            <a:pPr indent="-342900" algn="l">
              <a:buClr>
                <a:srgbClr val="0070C0"/>
              </a:buClr>
              <a:buChar char="•"/>
              <a:defRPr lang="en-US" sz="1400"/>
            </a:pPr>
            <a:r>
              <a:rPr lang="en-US" b="0">
                <a:latin typeface="Zoho Puvi"/>
              </a:rPr>
              <a:t>Useful when application is built on microservices architecture.</a:t>
            </a:r>
            <a:endParaRPr lang="en-US" b="0">
              <a:latin typeface="Zoho Puvi"/>
            </a:endParaRPr>
          </a:p>
        </p:txBody>
      </p:sp>
      <p:grpSp>
        <p:nvGrpSpPr>
          <p:cNvPr id="7" name="">
            <a:extLst>
              <a:ext uri="{676DF451-62BA-448C-B75B-A3D9DEDB1CBC}">
                <a16:creationId xmlns:a16="http://schemas.microsoft.com/office/drawing/2010/main" id="{38FB1268-7CEE-4DB3-9F1D-3ACFA753BE65}"/>
              </a:ext>
            </a:extLst>
          </p:cNvPr>
          <p:cNvGrpSpPr>
            <a:grpSpLocks noChangeAspect="1"/>
          </p:cNvGrpSpPr>
          <p:nvPr/>
        </p:nvGrpSpPr>
        <p:grpSpPr>
          <a:xfrm>
            <a:off x="2906573" y="1098937"/>
            <a:ext cx="5881572" cy="1702212"/>
            <a:chOff x="810444" y="2305050"/>
            <a:chExt cx="7699076" cy="2228230"/>
          </a:xfrm>
        </p:grpSpPr>
        <p:cxnSp>
          <p:nvCxnSpPr>
            <p:cNvPr id="8" name="">
              <a:extLst>
                <a:ext uri="{15C4221F-703B-417D-B722-FBF14070A175}">
                  <a16:creationId xmlns:a16="http://schemas.microsoft.com/office/drawing/2010/main" id="{2ED6E91A-22D0-4D8C-9DE7-4ABD6470C36B}"/>
                </a:ext>
              </a:extLst>
            </p:cNvPr>
            <p:cNvCxnSpPr/>
            <p:nvPr/>
          </p:nvCxnSpPr>
          <p:spPr>
            <a:xfrm rot="5400000" flipH="1" flipV="1">
              <a:off x="5230454" y="2679163"/>
              <a:ext cx="0" cy="1285875"/>
            </a:xfrm>
            <a:prstGeom prst="line">
              <a:avLst/>
            </a:prstGeom>
            <a:ln w="9525" cap="flat">
              <a:solidFill>
                <a:schemeClr val="tx1">
                  <a:lumMod val="50000"/>
                  <a:lumOff val="50000"/>
                </a:schemeClr>
              </a:solidFill>
              <a:prstDash val="sysDot"/>
              <a:round/>
            </a:ln>
          </p:spPr>
          <p:style>
            <a:lnRef idx="2">
              <a:schemeClr val="accent1"/>
            </a:lnRef>
            <a:fillRef idx="1">
              <a:schemeClr val="accent1"/>
            </a:fillRef>
            <a:effectRef idx="0">
              <a:schemeClr val="accent1"/>
            </a:effectRef>
            <a:fontRef idx="minor">
              <a:srgbClr val="FFFFFF"/>
            </a:fontRef>
          </p:style>
        </p:cxnSp>
        <p:sp>
          <p:nvSpPr>
            <p:cNvPr id="9" name="">
              <a:extLst>
                <a:ext uri="{5B01E05E-6057-4CB4-829E-5E7D59D3ADFE}">
                  <a16:creationId xmlns:a16="http://schemas.microsoft.com/office/drawing/2010/main" id="{11F57E23-74ED-4977-8916-6D6D008F36ED}"/>
                </a:ext>
              </a:extLst>
            </p:cNvPr>
            <p:cNvSpPr/>
            <p:nvPr/>
          </p:nvSpPr>
          <p:spPr>
            <a:xfrm>
              <a:off x="5811069" y="2305050"/>
              <a:ext cx="2698451" cy="2228230"/>
            </a:xfrm>
            <a:prstGeom prst="roundRect">
              <a:avLst>
                <a:gd name="adj" fmla="val 0"/>
              </a:avLst>
            </a:prstGeom>
            <a:solidFill>
              <a:schemeClr val="bg1"/>
            </a:solidFill>
            <a:ln w="9525" cap="flat">
              <a:noFill/>
              <a:prstDash val="sysDot"/>
              <a:round/>
            </a:ln>
            <a:effectLst>
              <a:outerShdw blurRad="50800" dir="2700000">
                <a:srgbClr val="3F3F3F">
                  <a:alpha val="19999"/>
                </a:srgbClr>
              </a:outerShdw>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cxnSp>
          <p:nvCxnSpPr>
            <p:cNvPr id="10" name="">
              <a:extLst>
                <a:ext uri="{A757445E-16D0-48F6-8318-54B35F35120A}">
                  <a16:creationId xmlns:a16="http://schemas.microsoft.com/office/drawing/2010/main" id="{60906BED-DF87-43C5-A4C8-ABC9A1E30F61}"/>
                </a:ext>
              </a:extLst>
            </p:cNvPr>
            <p:cNvCxnSpPr/>
            <p:nvPr/>
          </p:nvCxnSpPr>
          <p:spPr>
            <a:xfrm rot="5400000" flipH="1" flipV="1">
              <a:off x="3037827" y="2857547"/>
              <a:ext cx="0" cy="990600"/>
            </a:xfrm>
            <a:prstGeom prst="line">
              <a:avLst/>
            </a:prstGeom>
            <a:ln w="9525" cap="flat">
              <a:solidFill>
                <a:schemeClr val="tx1">
                  <a:lumMod val="50000"/>
                  <a:lumOff val="50000"/>
                </a:schemeClr>
              </a:solidFill>
              <a:prstDash val="sysDot"/>
              <a:round/>
            </a:ln>
          </p:spPr>
          <p:style>
            <a:lnRef idx="2">
              <a:schemeClr val="accent1"/>
            </a:lnRef>
            <a:fillRef idx="1">
              <a:schemeClr val="accent1"/>
            </a:fillRef>
            <a:effectRef idx="0">
              <a:schemeClr val="accent1"/>
            </a:effectRef>
            <a:fontRef idx="minor">
              <a:srgbClr val="FFFFFF"/>
            </a:fontRef>
          </p:style>
        </p:cxnSp>
        <p:sp>
          <p:nvSpPr>
            <p:cNvPr id="11" name="">
              <a:extLst>
                <a:ext uri="{94DC1740-068C-4F72-A80B-FC940639127B}">
                  <a16:creationId xmlns:a16="http://schemas.microsoft.com/office/drawing/2010/main" id="{F4D04561-F4D2-4660-8205-91567A82A0AC}"/>
                </a:ext>
              </a:extLst>
            </p:cNvPr>
            <p:cNvSpPr/>
            <p:nvPr/>
          </p:nvSpPr>
          <p:spPr>
            <a:xfrm>
              <a:off x="810444" y="2381250"/>
              <a:ext cx="1869957" cy="2062524"/>
            </a:xfrm>
            <a:prstGeom prst="roundRect">
              <a:avLst>
                <a:gd name="adj" fmla="val 0"/>
              </a:avLst>
            </a:prstGeom>
            <a:solidFill>
              <a:schemeClr val="bg1"/>
            </a:solidFill>
            <a:ln w="9525" cap="flat">
              <a:noFill/>
              <a:prstDash val="solid"/>
              <a:round/>
            </a:ln>
            <a:effectLst>
              <a:outerShdw blurRad="50800" dir="2700000">
                <a:srgbClr val="3F3F3F">
                  <a:alpha val="19999"/>
                </a:srgbClr>
              </a:outerShdw>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12" name="">
              <a:extLst>
                <a:ext uri="{C6C1D582-635B-4A05-B51D-D222ABAD3EE5}">
                  <a16:creationId xmlns:a16="http://schemas.microsoft.com/office/drawing/2010/main" id="{F9904257-F486-41D4-B0FF-59EF36361CF6}"/>
                </a:ext>
              </a:extLst>
            </p:cNvPr>
            <p:cNvSpPr txBox="1"/>
            <p:nvPr/>
          </p:nvSpPr>
          <p:spPr>
            <a:xfrm>
              <a:off x="831265" y="2445191"/>
              <a:ext cx="1869957" cy="262851"/>
            </a:xfrm>
            <a:prstGeom prst="rect">
              <a:avLst/>
            </a:prstGeom>
          </p:spPr>
          <p:txBody>
            <a:bodyPr lIns="95250" tIns="47625" rIns="95250" bIns="47625" rtlCol="0" anchor="t">
              <a:spAutoFit/>
            </a:bodyPr>
            <a:lstStyle/>
            <a:p>
              <a:pPr algn="ctr">
                <a:defRPr lang="en-US" sz="1400"/>
              </a:pPr>
              <a:r>
                <a:rPr lang="en-US" sz="1100" b="0" err="1">
                  <a:solidFill>
                    <a:schemeClr val="tx1"/>
                  </a:solidFill>
                  <a:latin typeface="Zoho Puvi"/>
                </a:rPr>
                <a:t>Kubernetes Cluster</a:t>
              </a:r>
              <a:endParaRPr lang="en-US" sz="1100" b="0">
                <a:solidFill>
                  <a:schemeClr val="tx1"/>
                </a:solidFill>
                <a:latin typeface="Zoho Puvi"/>
              </a:endParaRPr>
            </a:p>
          </p:txBody>
        </p:sp>
        <p:pic>
          <p:nvPicPr>
            <p:cNvPr id="13" name="">
              <a:extLst>
                <a:ext uri="{FD37F192-FDA5-4FE0-98DC-45FCB50A28FD}">
                  <a16:creationId xmlns:a16="http://schemas.microsoft.com/office/drawing/2010/main" id="{54E9F519-52AE-479D-BEAB-651342329F25}"/>
                </a:ext>
              </a:extLst>
            </p:cNvPr>
            <p:cNvPicPr>
              <a:picLocks noChangeAspect="1"/>
            </p:cNvPicPr>
            <p:nvPr/>
          </p:nvPicPr>
          <p:blipFill>
            <a:blip r:embed="rId5"/>
            <a:stretch>
              <a:fillRect/>
            </a:stretch>
          </p:blipFill>
          <p:spPr>
            <a:xfrm>
              <a:off x="1437570" y="3214011"/>
              <a:ext cx="607961" cy="340309"/>
            </a:xfrm>
            <a:prstGeom prst="rect">
              <a:avLst/>
            </a:prstGeom>
            <a:noFill/>
          </p:spPr>
        </p:pic>
        <p:pic>
          <p:nvPicPr>
            <p:cNvPr id="14" name="">
              <a:extLst>
                <a:ext uri="{EC31CC39-E5BA-4D3F-B067-70CF8A6F8829}">
                  <a16:creationId xmlns:a16="http://schemas.microsoft.com/office/drawing/2010/main" id="{1B86748C-A93D-4FAB-B0AF-0ED57F01318A}"/>
                </a:ext>
              </a:extLst>
            </p:cNvPr>
            <p:cNvPicPr>
              <a:picLocks noChangeAspect="1"/>
            </p:cNvPicPr>
            <p:nvPr/>
          </p:nvPicPr>
          <p:blipFill>
            <a:blip r:embed="rId6"/>
            <a:stretch>
              <a:fillRect/>
            </a:stretch>
          </p:blipFill>
          <p:spPr>
            <a:xfrm>
              <a:off x="1332795" y="2753953"/>
              <a:ext cx="825255" cy="425072"/>
            </a:xfrm>
            <a:prstGeom prst="rect">
              <a:avLst/>
            </a:prstGeom>
            <a:noFill/>
          </p:spPr>
        </p:pic>
        <p:pic>
          <p:nvPicPr>
            <p:cNvPr id="15" name="">
              <a:extLst>
                <a:ext uri="{22854EA8-5769-4FC0-85F5-99FBC9B67556}">
                  <a16:creationId xmlns:a16="http://schemas.microsoft.com/office/drawing/2010/main" id="{A64FCC91-C613-4147-A13C-129AA3AE21C8}"/>
                </a:ext>
              </a:extLst>
            </p:cNvPr>
            <p:cNvPicPr>
              <a:picLocks noChangeAspect="1"/>
            </p:cNvPicPr>
            <p:nvPr/>
          </p:nvPicPr>
          <p:blipFill>
            <a:blip r:embed="rId7">
              <a:lum/>
            </a:blip>
            <a:stretch>
              <a:fillRect/>
            </a:stretch>
          </p:blipFill>
          <p:spPr>
            <a:xfrm>
              <a:off x="1437570" y="3703605"/>
              <a:ext cx="599884" cy="559384"/>
            </a:xfrm>
            <a:prstGeom prst="rect">
              <a:avLst/>
            </a:prstGeom>
            <a:noFill/>
            <a:ln w="19050" cap="flat">
              <a:noFill/>
              <a:prstDash val="solid"/>
              <a:miter lim="800000"/>
            </a:ln>
            <a:effectLst/>
          </p:spPr>
        </p:pic>
        <p:sp>
          <p:nvSpPr>
            <p:cNvPr id="16" name="">
              <a:extLst>
                <a:ext uri="{3A1F8938-BBE8-4A8D-B89B-309902A1126B}">
                  <a16:creationId xmlns:a16="http://schemas.microsoft.com/office/drawing/2010/main" id="{E97C4A59-9C30-41DD-9250-11E3EC5FCBE7}"/>
                </a:ext>
              </a:extLst>
            </p:cNvPr>
            <p:cNvSpPr txBox="1"/>
            <p:nvPr/>
          </p:nvSpPr>
          <p:spPr>
            <a:xfrm>
              <a:off x="6450654" y="2422083"/>
              <a:ext cx="1268710" cy="304179"/>
            </a:xfrm>
            <a:prstGeom prst="rect">
              <a:avLst/>
            </a:prstGeom>
          </p:spPr>
          <p:txBody>
            <a:bodyPr lIns="95250" tIns="47625" rIns="95250" bIns="47625" rtlCol="0" anchor="t">
              <a:spAutoFit/>
            </a:bodyPr>
            <a:lstStyle/>
            <a:p>
              <a:pPr algn="ctr">
                <a:defRPr lang="en-US" sz="1400"/>
              </a:pPr>
              <a:r>
                <a:rPr lang="en-US" sz="900" b="0">
                  <a:latin typeface="Zoho Puvi"/>
                </a:rPr>
                <a:t>Collects data</a:t>
              </a:r>
              <a:endParaRPr lang="en-US" sz="900" b="0">
                <a:latin typeface="Zoho Puvi"/>
              </a:endParaRPr>
            </a:p>
          </p:txBody>
        </p:sp>
        <p:sp>
          <p:nvSpPr>
            <p:cNvPr id="17" name="">
              <a:extLst>
                <a:ext uri="{F08172BB-05B5-47EC-9D4F-55145859083E}">
                  <a16:creationId xmlns:a16="http://schemas.microsoft.com/office/drawing/2010/main" id="{0E266E72-120A-4B8B-9359-A0E29C3DDB3E}"/>
                </a:ext>
              </a:extLst>
            </p:cNvPr>
            <p:cNvSpPr txBox="1"/>
            <p:nvPr/>
          </p:nvSpPr>
          <p:spPr>
            <a:xfrm>
              <a:off x="6144320" y="4017016"/>
              <a:ext cx="957424" cy="483674"/>
            </a:xfrm>
            <a:prstGeom prst="rect">
              <a:avLst/>
            </a:prstGeom>
          </p:spPr>
          <p:txBody>
            <a:bodyPr lIns="95250" tIns="47625" rIns="95250" bIns="47625" rtlCol="0" anchor="t">
              <a:spAutoFit/>
            </a:bodyPr>
            <a:lstStyle/>
            <a:p>
              <a:pPr algn="ctr">
                <a:defRPr lang="en-US" sz="1400"/>
              </a:pPr>
              <a:r>
                <a:rPr lang="en-US" sz="900" b="0">
                  <a:latin typeface="Zoho Puvi"/>
                </a:rPr>
                <a:t>Identify issue</a:t>
              </a:r>
              <a:endParaRPr lang="en-US" sz="900" b="0">
                <a:latin typeface="Zoho Puvi"/>
              </a:endParaRPr>
            </a:p>
          </p:txBody>
        </p:sp>
        <p:sp>
          <p:nvSpPr>
            <p:cNvPr id="18" name="">
              <a:extLst>
                <a:ext uri="{209E7DE3-9A07-4425-9264-0F5196E89841}">
                  <a16:creationId xmlns:a16="http://schemas.microsoft.com/office/drawing/2010/main" id="{FCC803F6-A507-4883-8431-7BD0BE84C58E}"/>
                </a:ext>
              </a:extLst>
            </p:cNvPr>
            <p:cNvSpPr txBox="1"/>
            <p:nvPr/>
          </p:nvSpPr>
          <p:spPr>
            <a:xfrm>
              <a:off x="7107974" y="4017016"/>
              <a:ext cx="1176166" cy="304179"/>
            </a:xfrm>
            <a:prstGeom prst="rect">
              <a:avLst/>
            </a:prstGeom>
          </p:spPr>
          <p:txBody>
            <a:bodyPr lIns="95250" tIns="47625" rIns="95250" bIns="47625" rtlCol="0" anchor="t">
              <a:spAutoFit/>
            </a:bodyPr>
            <a:lstStyle/>
            <a:p>
              <a:pPr algn="ctr">
                <a:defRPr lang="en-US" sz="1400"/>
              </a:pPr>
              <a:r>
                <a:rPr lang="en-US" sz="900" b="0">
                  <a:latin typeface="Zoho Puvi"/>
                </a:rPr>
                <a:t>Issue fixed</a:t>
              </a:r>
              <a:endParaRPr lang="en-US" sz="900" b="0">
                <a:latin typeface="Zoho Puvi"/>
              </a:endParaRPr>
            </a:p>
          </p:txBody>
        </p:sp>
        <p:sp>
          <p:nvSpPr>
            <p:cNvPr id="19" name="">
              <a:extLst>
                <a:ext uri="{0F3F07F7-B0CB-4D74-9D15-6D9D8AAE04F4}">
                  <a16:creationId xmlns:a16="http://schemas.microsoft.com/office/drawing/2010/main" id="{21DF99DA-6256-47EC-82D8-C60DB6632F99}"/>
                </a:ext>
              </a:extLst>
            </p:cNvPr>
            <p:cNvSpPr/>
            <p:nvPr/>
          </p:nvSpPr>
          <p:spPr>
            <a:xfrm>
              <a:off x="3477444" y="2743200"/>
              <a:ext cx="1143000" cy="1143000"/>
            </a:xfrm>
            <a:prstGeom prst="roundRect">
              <a:avLst>
                <a:gd name="adj" fmla="val 0"/>
              </a:avLst>
            </a:prstGeom>
            <a:solidFill>
              <a:schemeClr val="bg1"/>
            </a:solidFill>
            <a:ln w="9525" cap="flat">
              <a:noFill/>
              <a:prstDash val="solid"/>
              <a:round/>
            </a:ln>
            <a:effectLst>
              <a:outerShdw blurRad="50800" dir="2700000">
                <a:srgbClr val="3F3F3F">
                  <a:alpha val="19999"/>
                </a:srgbClr>
              </a:outerShdw>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20" name="">
              <a:extLst>
                <a:ext uri="{10612F42-B451-4AE4-851B-DF64BD92188A}">
                  <a16:creationId xmlns:a16="http://schemas.microsoft.com/office/drawing/2010/main" id="{0DDE5878-8006-462A-88D4-FC82845AF29E}"/>
                </a:ext>
              </a:extLst>
            </p:cNvPr>
            <p:cNvSpPr txBox="1"/>
            <p:nvPr/>
          </p:nvSpPr>
          <p:spPr>
            <a:xfrm>
              <a:off x="3333102" y="3980535"/>
              <a:ext cx="1465078" cy="262851"/>
            </a:xfrm>
            <a:prstGeom prst="rect">
              <a:avLst/>
            </a:prstGeom>
          </p:spPr>
          <p:txBody>
            <a:bodyPr lIns="95250" tIns="47625" rIns="95250" bIns="47625" rtlCol="0" anchor="t">
              <a:spAutoFit/>
            </a:bodyPr>
            <a:lstStyle/>
            <a:p>
              <a:pPr algn="ctr">
                <a:defRPr lang="en-US" sz="1400"/>
              </a:pPr>
              <a:r>
                <a:rPr lang="en-US" sz="1100" b="0">
                  <a:latin typeface="Zoho Puvi"/>
                </a:rPr>
                <a:t>SQL</a:t>
              </a:r>
              <a:endParaRPr lang="en-US" sz="1100" b="0">
                <a:latin typeface="Zoho Puvi"/>
              </a:endParaRPr>
            </a:p>
          </p:txBody>
        </p:sp>
        <p:pic>
          <p:nvPicPr>
            <p:cNvPr id="21" name="">
              <a:extLst>
                <a:ext uri="{863B4A6F-938B-4402-A550-E3086C8FDBF1}">
                  <a16:creationId xmlns:a16="http://schemas.microsoft.com/office/drawing/2010/main" id="{747C707C-360C-4E68-9C32-606F957BA62C}"/>
                </a:ext>
              </a:extLst>
            </p:cNvPr>
            <p:cNvPicPr>
              <a:picLocks noChangeAspect="1"/>
            </p:cNvPicPr>
            <p:nvPr/>
          </p:nvPicPr>
          <p:blipFill>
            <a:blip r:embed="rId8">
              <a:biLevel thresh="50000"/>
            </a:blip>
            <a:stretch>
              <a:fillRect/>
            </a:stretch>
          </p:blipFill>
          <p:spPr>
            <a:xfrm>
              <a:off x="3663753" y="2888208"/>
              <a:ext cx="762000" cy="852985"/>
            </a:xfrm>
            <a:prstGeom prst="rect">
              <a:avLst/>
            </a:prstGeom>
            <a:noFill/>
          </p:spPr>
        </p:pic>
        <p:sp>
          <p:nvSpPr>
            <p:cNvPr id="22" name="">
              <a:extLst>
                <a:ext uri="{A9A2D4E5-BC94-49DF-A439-ADFF729B25E1}">
                  <a16:creationId xmlns:a16="http://schemas.microsoft.com/office/drawing/2010/main" id="{6C48E8F5-F974-493B-8172-3984B88A124D}"/>
                </a:ext>
              </a:extLst>
            </p:cNvPr>
            <p:cNvSpPr/>
            <p:nvPr/>
          </p:nvSpPr>
          <p:spPr>
            <a:xfrm rot="5400000" flipH="1">
              <a:off x="2997203" y="3298498"/>
              <a:ext cx="144027" cy="108727"/>
            </a:xfrm>
            <a:prstGeom prst="triangle">
              <a:avLst/>
            </a:prstGeom>
            <a:solidFill>
              <a:schemeClr val="bg1">
                <a:lumMod val="50000"/>
              </a:schemeClr>
            </a:solidFill>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23" name="">
              <a:extLst>
                <a:ext uri="{2D42027C-5F88-4585-8198-A19F36292535}">
                  <a16:creationId xmlns:a16="http://schemas.microsoft.com/office/drawing/2010/main" id="{C62BCFCC-57A7-4EBF-96D6-2E28F6F792A3}"/>
                </a:ext>
              </a:extLst>
            </p:cNvPr>
            <p:cNvSpPr>
              <a:spLocks noChangeAspect="1"/>
            </p:cNvSpPr>
            <p:nvPr/>
          </p:nvSpPr>
          <p:spPr>
            <a:xfrm>
              <a:off x="6793554" y="2705100"/>
              <a:ext cx="586330" cy="586330"/>
            </a:xfrm>
            <a:prstGeom prst="roundRect">
              <a:avLst>
                <a:gd name="adj" fmla="val 4372"/>
              </a:avLst>
            </a:prstGeom>
            <a:solidFill>
              <a:schemeClr val="bg1"/>
            </a:solidFill>
            <a:ln w="9525" cap="flat">
              <a:solidFill>
                <a:schemeClr val="bg1">
                  <a:lumMod val="50000"/>
                </a:scheme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24" name="">
              <a:extLst>
                <a:ext uri="{273EE728-2486-4B44-889E-03376FFBC95B}">
                  <a16:creationId xmlns:a16="http://schemas.microsoft.com/office/drawing/2010/main" id="{A78E9C4B-6CE1-4838-B665-EFFDF21212A0}"/>
                </a:ext>
              </a:extLst>
            </p:cNvPr>
            <p:cNvSpPr>
              <a:spLocks noChangeAspect="1"/>
            </p:cNvSpPr>
            <p:nvPr/>
          </p:nvSpPr>
          <p:spPr>
            <a:xfrm>
              <a:off x="6307778" y="3390900"/>
              <a:ext cx="586330" cy="586330"/>
            </a:xfrm>
            <a:prstGeom prst="roundRect">
              <a:avLst>
                <a:gd name="adj" fmla="val 4372"/>
              </a:avLst>
            </a:prstGeom>
            <a:solidFill>
              <a:schemeClr val="bg1"/>
            </a:solidFill>
            <a:ln w="9525" cap="flat">
              <a:solidFill>
                <a:schemeClr val="bg1">
                  <a:lumMod val="50000"/>
                </a:scheme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25" name="">
              <a:extLst>
                <a:ext uri="{29F24DE1-5964-41D4-85C1-F004A01877F8}">
                  <a16:creationId xmlns:a16="http://schemas.microsoft.com/office/drawing/2010/main" id="{B437DA7C-E225-4E30-955E-C8A6C1264B81}"/>
                </a:ext>
              </a:extLst>
            </p:cNvPr>
            <p:cNvSpPr>
              <a:spLocks noChangeAspect="1"/>
            </p:cNvSpPr>
            <p:nvPr/>
          </p:nvSpPr>
          <p:spPr>
            <a:xfrm>
              <a:off x="7384104" y="3390900"/>
              <a:ext cx="586330" cy="586330"/>
            </a:xfrm>
            <a:prstGeom prst="roundRect">
              <a:avLst>
                <a:gd name="adj" fmla="val 4372"/>
              </a:avLst>
            </a:prstGeom>
            <a:solidFill>
              <a:schemeClr val="bg1"/>
            </a:solidFill>
            <a:ln w="9525" cap="flat">
              <a:solidFill>
                <a:schemeClr val="bg1">
                  <a:lumMod val="50000"/>
                </a:scheme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26" name="">
              <a:extLst>
                <a:ext uri="{BAAF96BB-361F-4F17-A90F-745D1162C061}">
                  <a16:creationId xmlns:a16="http://schemas.microsoft.com/office/drawing/2010/main" id="{3BDC29BB-FB4D-406C-90B2-E67AB83FC522}"/>
                </a:ext>
              </a:extLst>
            </p:cNvPr>
            <p:cNvPicPr>
              <a:picLocks noChangeAspect="1"/>
            </p:cNvPicPr>
            <p:nvPr/>
          </p:nvPicPr>
          <p:blipFill>
            <a:blip r:embed="rId9">
              <a:biLevel thresh="50000"/>
            </a:blip>
            <a:stretch>
              <a:fillRect/>
            </a:stretch>
          </p:blipFill>
          <p:spPr>
            <a:xfrm>
              <a:off x="6907854" y="2809875"/>
              <a:ext cx="366455" cy="368912"/>
            </a:xfrm>
            <a:prstGeom prst="rect">
              <a:avLst/>
            </a:prstGeom>
            <a:noFill/>
          </p:spPr>
        </p:pic>
        <p:pic>
          <p:nvPicPr>
            <p:cNvPr id="27" name="">
              <a:extLst>
                <a:ext uri="{86D4555E-D330-4CD5-8572-843A0CA39304}">
                  <a16:creationId xmlns:a16="http://schemas.microsoft.com/office/drawing/2010/main" id="{89133EA5-BFE7-4962-8E0A-E7AACAE4292F}"/>
                </a:ext>
              </a:extLst>
            </p:cNvPr>
            <p:cNvPicPr>
              <a:picLocks noChangeAspect="1"/>
            </p:cNvPicPr>
            <p:nvPr/>
          </p:nvPicPr>
          <p:blipFill>
            <a:blip r:embed="rId10">
              <a:biLevel thresh="50000"/>
            </a:blip>
            <a:stretch>
              <a:fillRect/>
            </a:stretch>
          </p:blipFill>
          <p:spPr>
            <a:xfrm>
              <a:off x="6422078" y="3505200"/>
              <a:ext cx="366455" cy="366455"/>
            </a:xfrm>
            <a:prstGeom prst="rect">
              <a:avLst/>
            </a:prstGeom>
            <a:noFill/>
          </p:spPr>
        </p:pic>
        <p:pic>
          <p:nvPicPr>
            <p:cNvPr id="28" name="">
              <a:extLst>
                <a:ext uri="{EB99A416-84D5-4647-A93D-7D9E104EF1DE}">
                  <a16:creationId xmlns:a16="http://schemas.microsoft.com/office/drawing/2010/main" id="{E3ABAF09-7788-451B-A8B4-B359A88A99B0}"/>
                </a:ext>
              </a:extLst>
            </p:cNvPr>
            <p:cNvPicPr>
              <a:picLocks noChangeAspect="1"/>
            </p:cNvPicPr>
            <p:nvPr/>
          </p:nvPicPr>
          <p:blipFill>
            <a:blip r:embed="rId11">
              <a:biLevel thresh="50000"/>
            </a:blip>
            <a:stretch>
              <a:fillRect/>
            </a:stretch>
          </p:blipFill>
          <p:spPr>
            <a:xfrm>
              <a:off x="7498404" y="3505200"/>
              <a:ext cx="366455" cy="366455"/>
            </a:xfrm>
            <a:prstGeom prst="rect">
              <a:avLst/>
            </a:prstGeom>
            <a:noFill/>
          </p:spPr>
        </p:pic>
        <p:sp>
          <p:nvSpPr>
            <p:cNvPr id="29" name="">
              <a:extLst>
                <a:ext uri="{625BCA6D-E405-4CEB-BD8C-5AB60C735FE9}">
                  <a16:creationId xmlns:a16="http://schemas.microsoft.com/office/drawing/2010/main" id="{58FAA20C-0CC1-49B2-B7AB-30189B133C1B}"/>
                </a:ext>
              </a:extLst>
            </p:cNvPr>
            <p:cNvSpPr/>
            <p:nvPr/>
          </p:nvSpPr>
          <p:spPr>
            <a:xfrm rot="5400000" flipH="1">
              <a:off x="5090179" y="3267760"/>
              <a:ext cx="144027" cy="108727"/>
            </a:xfrm>
            <a:prstGeom prst="triangle">
              <a:avLst/>
            </a:prstGeom>
            <a:solidFill>
              <a:schemeClr val="bg1">
                <a:lumMod val="50000"/>
              </a:schemeClr>
            </a:solidFill>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0" name="">
              <a:extLst>
                <a:ext uri="{DFFBD0EA-D519-4A93-AF04-A8ED452D0F09}">
                  <a16:creationId xmlns:a16="http://schemas.microsoft.com/office/drawing/2010/main" id="{1398AB0A-0EFB-44CA-B865-C6CF843DBD85}"/>
                </a:ext>
              </a:extLst>
            </p:cNvPr>
            <p:cNvSpPr>
              <a:spLocks noChangeAspect="1"/>
            </p:cNvSpPr>
            <p:nvPr/>
          </p:nvSpPr>
          <p:spPr>
            <a:xfrm>
              <a:off x="886644" y="2457450"/>
              <a:ext cx="1724025" cy="1901563"/>
            </a:xfrm>
            <a:prstGeom prst="roundRect">
              <a:avLst>
                <a:gd name="adj" fmla="val 0"/>
              </a:avLst>
            </a:prstGeom>
            <a:noFill/>
            <a:ln w="9525" cap="flat">
              <a:solidFill>
                <a:srgbClr val="FFC00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1" name="">
              <a:extLst>
                <a:ext uri="{5B15C37D-0517-48E5-9EF7-DC7B2365C145}">
                  <a16:creationId xmlns:a16="http://schemas.microsoft.com/office/drawing/2010/main" id="{8DFFB5A8-FF30-47DD-93E7-60DE3389B309}"/>
                </a:ext>
              </a:extLst>
            </p:cNvPr>
            <p:cNvSpPr>
              <a:spLocks noChangeAspect="1"/>
            </p:cNvSpPr>
            <p:nvPr/>
          </p:nvSpPr>
          <p:spPr>
            <a:xfrm>
              <a:off x="3525069" y="2800350"/>
              <a:ext cx="1038225" cy="1038225"/>
            </a:xfrm>
            <a:prstGeom prst="roundRect">
              <a:avLst>
                <a:gd name="adj" fmla="val 0"/>
              </a:avLst>
            </a:prstGeom>
            <a:noFill/>
            <a:ln w="9525" cap="flat">
              <a:solidFill>
                <a:srgbClr val="FFC00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2" name="">
              <a:extLst>
                <a:ext uri="{7392A05E-52E8-41A4-BBF0-BD821B3A4652}">
                  <a16:creationId xmlns:a16="http://schemas.microsoft.com/office/drawing/2010/main" id="{B1503501-5CCE-43ED-9473-653DEB6622CE}"/>
                </a:ext>
              </a:extLst>
            </p:cNvPr>
            <p:cNvSpPr>
              <a:spLocks noChangeAspect="1"/>
            </p:cNvSpPr>
            <p:nvPr/>
          </p:nvSpPr>
          <p:spPr>
            <a:xfrm>
              <a:off x="5906319" y="2381250"/>
              <a:ext cx="2514600" cy="2076416"/>
            </a:xfrm>
            <a:prstGeom prst="roundRect">
              <a:avLst>
                <a:gd name="adj" fmla="val 0"/>
              </a:avLst>
            </a:prstGeom>
            <a:noFill/>
            <a:ln w="9525" cap="flat">
              <a:solidFill>
                <a:srgbClr val="FFC00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grpSp>
      <p:pic>
        <p:nvPicPr>
          <p:cNvPr id="33" name="">
            <a:extLst>
              <a:ext uri="{4C44FB85-5994-4FB3-B2FC-372C11DBFBC9}">
                <a16:creationId xmlns:a16="http://schemas.microsoft.com/office/drawing/2010/main" id="{85C8BD91-6BF5-4A52-AD3D-EABCB772BF72}"/>
              </a:ext>
            </a:extLst>
          </p:cNvPr>
          <p:cNvPicPr>
            <a:picLocks noChangeAspect="1"/>
          </p:cNvPicPr>
          <p:nvPr/>
        </p:nvPicPr>
        <p:blipFill>
          <a:blip r:embed="rId12"/>
          <a:stretch>
            <a:fillRect/>
          </a:stretch>
        </p:blipFill>
        <p:spPr>
          <a:xfrm>
            <a:off x="1038091" y="1761401"/>
            <a:ext cx="633460" cy="633460"/>
          </a:xfrm>
          <a:prstGeom prst="rect">
            <a:avLst/>
          </a:prstGeom>
          <a:noFill/>
        </p:spPr>
      </p:pic>
    </p:spTree>
    <p:extLst>
      <p:ext uri="{413A081B-6909-416A-A805-4BC92602E385}">
        <p14:creationId val="1713442570488"/>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2" name="">
            <a:extLst>
              <a:ext uri="{EF15C0D1-3177-4603-BE23-ED2192B36A5A}">
                <a16:creationId xmlns:a16="http://schemas.microsoft.com/office/drawing/2010/main" id="{DBD4ACED-6AA7-4BFB-B450-D9EA0A1FF2CF}"/>
              </a:ext>
            </a:extLst>
          </p:cNvPr>
          <p:cNvGrpSpPr>
            <a:grpSpLocks noChangeAspect="1"/>
          </p:cNvGrpSpPr>
          <p:nvPr/>
        </p:nvGrpSpPr>
        <p:grpSpPr>
          <a:xfrm>
            <a:off x="645880" y="2009775"/>
            <a:ext cx="7237971" cy="2851185"/>
            <a:chOff x="645880" y="2009775"/>
            <a:chExt cx="7684189" cy="3026959"/>
          </a:xfrm>
        </p:grpSpPr>
        <p:cxnSp>
          <p:nvCxnSpPr>
            <p:cNvPr id="3" name="">
              <a:extLst>
                <a:ext uri="{BCA6FE1B-3849-4261-9738-2C8E9ACA0699}">
                  <a16:creationId xmlns:a16="http://schemas.microsoft.com/office/drawing/2010/main" id="{A7C323D7-2A65-408F-AB7E-0449499AE2E5}"/>
                </a:ext>
              </a:extLst>
            </p:cNvPr>
            <p:cNvCxnSpPr/>
            <p:nvPr/>
          </p:nvCxnSpPr>
          <p:spPr>
            <a:xfrm rot="5400000" flipH="1" flipV="1">
              <a:off x="5043059" y="2932623"/>
              <a:ext cx="0" cy="1285875"/>
            </a:xfrm>
            <a:prstGeom prst="line">
              <a:avLst/>
            </a:prstGeom>
            <a:ln w="9525" cap="flat">
              <a:solidFill>
                <a:schemeClr val="tx1"/>
              </a:solidFill>
              <a:prstDash val="sysDot"/>
              <a:round/>
            </a:ln>
          </p:spPr>
          <p:style>
            <a:lnRef idx="1">
              <a:schemeClr val="accent1"/>
            </a:lnRef>
            <a:fillRef idx="1">
              <a:schemeClr val="accent1"/>
            </a:fillRef>
            <a:effectRef idx="0">
              <a:schemeClr val="accent1"/>
            </a:effectRef>
            <a:fontRef idx="minor">
              <a:srgbClr val="FFFFFF"/>
            </a:fontRef>
          </p:style>
        </p:cxnSp>
        <p:sp>
          <p:nvSpPr>
            <p:cNvPr id="4" name="">
              <a:extLst>
                <a:ext uri="{6559FCCC-899E-4C5A-B301-04BFE015B537}">
                  <a16:creationId xmlns:a16="http://schemas.microsoft.com/office/drawing/2010/main" id="{8F66B6DB-F0DE-4767-96E5-BC78BCD93091}"/>
                </a:ext>
              </a:extLst>
            </p:cNvPr>
            <p:cNvSpPr/>
            <p:nvPr/>
          </p:nvSpPr>
          <p:spPr>
            <a:xfrm>
              <a:off x="5631618" y="2009775"/>
              <a:ext cx="2698451" cy="3026959"/>
            </a:xfrm>
            <a:prstGeom prst="roundRect">
              <a:avLst>
                <a:gd name="adj" fmla="val 2566"/>
              </a:avLst>
            </a:prstGeom>
            <a:solidFill>
              <a:schemeClr val="bg1"/>
            </a:solidFill>
            <a:ln w="9525" cap="flat">
              <a:solidFill>
                <a:schemeClr val="tx1"/>
              </a:solidFill>
              <a:prstDash val="sysDot"/>
              <a:roun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cxnSp>
          <p:nvCxnSpPr>
            <p:cNvPr id="5" name="">
              <a:extLst>
                <a:ext uri="{325F7449-2432-4CC3-9FCD-5D2D9A5DF425}">
                  <a16:creationId xmlns:a16="http://schemas.microsoft.com/office/drawing/2010/main" id="{D011D30E-1CC3-4681-B0D1-30897A19D530}"/>
                </a:ext>
              </a:extLst>
            </p:cNvPr>
            <p:cNvCxnSpPr/>
            <p:nvPr/>
          </p:nvCxnSpPr>
          <p:spPr>
            <a:xfrm rot="5400000" flipH="1" flipV="1">
              <a:off x="2850422" y="3111007"/>
              <a:ext cx="0" cy="990600"/>
            </a:xfrm>
            <a:prstGeom prst="line">
              <a:avLst/>
            </a:prstGeom>
            <a:ln w="9525" cap="flat">
              <a:solidFill>
                <a:schemeClr val="tx1"/>
              </a:solidFill>
              <a:prstDash val="sysDot"/>
              <a:round/>
            </a:ln>
          </p:spPr>
          <p:style>
            <a:lnRef idx="1">
              <a:schemeClr val="accent1"/>
            </a:lnRef>
            <a:fillRef idx="1">
              <a:schemeClr val="accent1"/>
            </a:fillRef>
            <a:effectRef idx="0">
              <a:schemeClr val="accent1"/>
            </a:effectRef>
            <a:fontRef idx="minor">
              <a:srgbClr val="FFFFFF"/>
            </a:fontRef>
          </p:style>
        </p:cxnSp>
        <p:sp>
          <p:nvSpPr>
            <p:cNvPr id="6" name="">
              <a:extLst>
                <a:ext uri="{0ECF1A91-7D25-4270-B350-A6F7AEA5D5DB}">
                  <a16:creationId xmlns:a16="http://schemas.microsoft.com/office/drawing/2010/main" id="{4A569AB3-9CD3-4D1D-A27C-93DFB8332207}"/>
                </a:ext>
              </a:extLst>
            </p:cNvPr>
            <p:cNvSpPr/>
            <p:nvPr/>
          </p:nvSpPr>
          <p:spPr>
            <a:xfrm>
              <a:off x="645880" y="2305050"/>
              <a:ext cx="1869957" cy="2517571"/>
            </a:xfrm>
            <a:prstGeom prst="roundRect">
              <a:avLst>
                <a:gd name="adj" fmla="val 2566"/>
              </a:avLst>
            </a:prstGeom>
            <a:solidFill>
              <a:schemeClr val="bg1"/>
            </a:solidFill>
            <a:ln w="9525" cap="flat">
              <a:solidFill>
                <a:schemeClr val="tx1"/>
              </a:solidFill>
              <a:prstDash val="solid"/>
              <a:roun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7" name="">
              <a:extLst>
                <a:ext uri="{803A2AF3-70DF-4781-9CF8-B3472E8B08AA}">
                  <a16:creationId xmlns:a16="http://schemas.microsoft.com/office/drawing/2010/main" id="{FC7FB975-E2E4-4D1C-BC60-3B178524B580}"/>
                </a:ext>
              </a:extLst>
            </p:cNvPr>
            <p:cNvSpPr txBox="1"/>
            <p:nvPr/>
          </p:nvSpPr>
          <p:spPr>
            <a:xfrm>
              <a:off x="645880" y="2415911"/>
              <a:ext cx="1869957" cy="308551"/>
            </a:xfrm>
            <a:prstGeom prst="rect">
              <a:avLst/>
            </a:prstGeom>
          </p:spPr>
          <p:txBody>
            <a:bodyPr vert="horz" lIns="95250" tIns="47625" rIns="95250" bIns="47625" rtlCol="0" anchor="t">
              <a:spAutoFit/>
            </a:bodyPr>
            <a:lstStyle/>
            <a:p>
              <a:pPr algn="ctr">
                <a:defRPr lang="en-US" sz="1400"/>
              </a:pPr>
              <a:r>
                <a:rPr lang="en-US" sz="1400" b="0">
                  <a:solidFill>
                    <a:schemeClr val="tx1"/>
                  </a:solidFill>
                  <a:latin typeface="Zoho Puvi"/>
                </a:rPr>
                <a:t>Kubernetes Cluster</a:t>
              </a:r>
              <a:endParaRPr lang="en-US" sz="1400" b="0">
                <a:solidFill>
                  <a:schemeClr val="tx1"/>
                </a:solidFill>
                <a:latin typeface="Zoho Puvi"/>
              </a:endParaRPr>
            </a:p>
          </p:txBody>
        </p:sp>
        <p:pic>
          <p:nvPicPr>
            <p:cNvPr id="8" name="">
              <a:extLst>
                <a:ext uri="{6AF869BF-E3C8-40CF-AF2D-18F6D2D519A6}">
                  <a16:creationId xmlns:a16="http://schemas.microsoft.com/office/drawing/2010/main" id="{E2D0ACA0-4DE2-4E01-99B7-B2696A6D1AFE}"/>
                </a:ext>
              </a:extLst>
            </p:cNvPr>
            <p:cNvPicPr>
              <a:picLocks noChangeAspect="1"/>
            </p:cNvPicPr>
            <p:nvPr>
              <p:custDataLst>
                <p:tags r:id="rId3"/>
              </p:custDataLst>
            </p:nvPr>
          </p:nvPicPr>
          <p:blipFill>
            <a:blip r:embed="rId2"/>
            <a:stretch>
              <a:fillRect/>
            </a:stretch>
          </p:blipFill>
          <p:spPr>
            <a:xfrm>
              <a:off x="760771" y="3151794"/>
              <a:ext cx="1640166" cy="918095"/>
            </a:xfrm>
            <a:prstGeom prst="rect">
              <a:avLst/>
            </a:prstGeom>
            <a:noFill/>
          </p:spPr>
        </p:pic>
        <p:sp>
          <p:nvSpPr>
            <p:cNvPr id="9" name="">
              <a:extLst>
                <a:ext uri="{32789AE0-4DAA-499F-B7C0-0FAB539D3276}">
                  <a16:creationId xmlns:a16="http://schemas.microsoft.com/office/drawing/2010/main" id="{B4D8B808-3BE9-4091-9239-AA057F212764}"/>
                </a:ext>
              </a:extLst>
            </p:cNvPr>
            <p:cNvSpPr txBox="1"/>
            <p:nvPr/>
          </p:nvSpPr>
          <p:spPr>
            <a:xfrm>
              <a:off x="6390236" y="2104005"/>
              <a:ext cx="1268710" cy="278082"/>
            </a:xfrm>
            <a:prstGeom prst="rect">
              <a:avLst/>
            </a:prstGeom>
          </p:spPr>
          <p:txBody>
            <a:bodyPr vert="horz" lIns="95250" tIns="47625" rIns="95250" bIns="47625" rtlCol="0" anchor="t">
              <a:spAutoFit/>
            </a:bodyPr>
            <a:lstStyle/>
            <a:p>
              <a:pPr algn="ctr">
                <a:defRPr lang="en-US" sz="1400"/>
              </a:pPr>
              <a:r>
                <a:rPr lang="en-US" sz="1200" b="0">
                  <a:latin typeface="Zoho Puvi"/>
                </a:rPr>
                <a:t>Collects data</a:t>
              </a:r>
              <a:endParaRPr lang="en-US" sz="1200" b="0">
                <a:latin typeface="Zoho Puvi"/>
              </a:endParaRPr>
            </a:p>
          </p:txBody>
        </p:sp>
        <p:sp>
          <p:nvSpPr>
            <p:cNvPr id="10" name="">
              <a:extLst>
                <a:ext uri="{44786247-5AEB-4CDF-BC80-7EEE2F029231}">
                  <a16:creationId xmlns:a16="http://schemas.microsoft.com/office/drawing/2010/main" id="{34584AAC-9C8A-4445-B219-C90DF0EEA1CB}"/>
                </a:ext>
              </a:extLst>
            </p:cNvPr>
            <p:cNvSpPr txBox="1"/>
            <p:nvPr/>
          </p:nvSpPr>
          <p:spPr>
            <a:xfrm>
              <a:off x="6038230" y="4467225"/>
              <a:ext cx="957424" cy="460914"/>
            </a:xfrm>
            <a:prstGeom prst="rect">
              <a:avLst/>
            </a:prstGeom>
          </p:spPr>
          <p:txBody>
            <a:bodyPr vert="horz" lIns="95250" tIns="47625" rIns="95250" bIns="47625" rtlCol="0" anchor="t">
              <a:spAutoFit/>
            </a:bodyPr>
            <a:lstStyle/>
            <a:p>
              <a:pPr algn="ctr">
                <a:defRPr lang="en-US" sz="1400"/>
              </a:pPr>
              <a:r>
                <a:rPr lang="en-US" sz="1200" b="0">
                  <a:latin typeface="Zoho Puvi"/>
                </a:rPr>
                <a:t>Identifies</a:t>
              </a:r>
            </a:p>
            <a:p>
              <a:pPr algn="ctr">
                <a:defRPr lang="en-US" sz="1400"/>
              </a:pPr>
              <a:r>
                <a:rPr lang="en-US" sz="1200" b="0">
                  <a:latin typeface="Zoho Puvi"/>
                </a:rPr>
                <a:t> the issue</a:t>
              </a:r>
              <a:endParaRPr lang="en-US" sz="1200" b="0">
                <a:latin typeface="Zoho Puvi"/>
              </a:endParaRPr>
            </a:p>
          </p:txBody>
        </p:sp>
        <p:sp>
          <p:nvSpPr>
            <p:cNvPr id="11" name="">
              <a:extLst>
                <a:ext uri="{EDBC0E31-7B2A-46EC-9B5E-78EF8EF5011C}">
                  <a16:creationId xmlns:a16="http://schemas.microsoft.com/office/drawing/2010/main" id="{F98FD5ED-2910-429B-BB18-B50F57B982D9}"/>
                </a:ext>
              </a:extLst>
            </p:cNvPr>
            <p:cNvSpPr txBox="1"/>
            <p:nvPr/>
          </p:nvSpPr>
          <p:spPr>
            <a:xfrm>
              <a:off x="6995654" y="4467225"/>
              <a:ext cx="1176166" cy="278082"/>
            </a:xfrm>
            <a:prstGeom prst="rect">
              <a:avLst/>
            </a:prstGeom>
          </p:spPr>
          <p:txBody>
            <a:bodyPr vert="horz" lIns="95250" tIns="47625" rIns="95250" bIns="47625" rtlCol="0" anchor="t">
              <a:spAutoFit/>
            </a:bodyPr>
            <a:lstStyle/>
            <a:p>
              <a:pPr algn="ctr">
                <a:defRPr lang="en-US" sz="1400"/>
              </a:pPr>
              <a:r>
                <a:rPr lang="en-US" sz="1200" b="0">
                  <a:latin typeface="Zoho Puvi"/>
                </a:rPr>
                <a:t>Issue fixed</a:t>
              </a:r>
              <a:endParaRPr lang="en-US" sz="1200" b="0">
                <a:latin typeface="Zoho Puvi"/>
              </a:endParaRPr>
            </a:p>
          </p:txBody>
        </p:sp>
        <p:sp>
          <p:nvSpPr>
            <p:cNvPr id="12" name="">
              <a:extLst>
                <a:ext uri="{E88CD6CC-5A0B-4DB9-AFF7-4CF832CE05C4}">
                  <a16:creationId xmlns:a16="http://schemas.microsoft.com/office/drawing/2010/main" id="{F031CDD8-C03C-48A9-951F-B44F3318C70D}"/>
                </a:ext>
              </a:extLst>
            </p:cNvPr>
            <p:cNvSpPr/>
            <p:nvPr/>
          </p:nvSpPr>
          <p:spPr>
            <a:xfrm>
              <a:off x="3285858" y="2996650"/>
              <a:ext cx="1143000" cy="1143000"/>
            </a:xfrm>
            <a:prstGeom prst="roundRect">
              <a:avLst>
                <a:gd name="adj" fmla="val 4372"/>
              </a:avLst>
            </a:prstGeom>
            <a:solidFill>
              <a:schemeClr val="bg1"/>
            </a:solidFill>
            <a:ln w="9525" cap="flat">
              <a:solidFill>
                <a:schemeClr val="tx1"/>
              </a:solidFill>
              <a:prstDash val="solid"/>
              <a:roun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3" name="">
              <a:extLst>
                <a:ext uri="{5F2567AC-4581-47AC-8E6D-765F677279DE}">
                  <a16:creationId xmlns:a16="http://schemas.microsoft.com/office/drawing/2010/main" id="{60842471-31AC-4D7E-90BC-4808914F475A}"/>
                </a:ext>
              </a:extLst>
            </p:cNvPr>
            <p:cNvSpPr txBox="1"/>
            <p:nvPr/>
          </p:nvSpPr>
          <p:spPr>
            <a:xfrm>
              <a:off x="3145706" y="4233996"/>
              <a:ext cx="1465078" cy="247611"/>
            </a:xfrm>
            <a:prstGeom prst="rect">
              <a:avLst/>
            </a:prstGeom>
          </p:spPr>
          <p:txBody>
            <a:bodyPr vert="horz" lIns="95250" tIns="47625" rIns="95250" bIns="47625" rtlCol="0" anchor="t">
              <a:spAutoFit/>
            </a:bodyPr>
            <a:lstStyle/>
            <a:p>
              <a:pPr algn="ctr">
                <a:defRPr lang="en-US" sz="1400"/>
              </a:pPr>
              <a:r>
                <a:rPr lang="en-US" sz="1000" b="0">
                  <a:latin typeface="Zoho Puvi"/>
                </a:rPr>
                <a:t>Database</a:t>
              </a:r>
              <a:endParaRPr lang="en-US" sz="1000" b="0">
                <a:latin typeface="Zoho Puvi"/>
              </a:endParaRPr>
            </a:p>
          </p:txBody>
        </p:sp>
        <p:pic>
          <p:nvPicPr>
            <p:cNvPr id="14" name="">
              <a:extLst>
                <a:ext uri="{86FDDFC2-C86C-45A5-AAA1-63D0B6B493DE}">
                  <a16:creationId xmlns:a16="http://schemas.microsoft.com/office/drawing/2010/main" id="{14CE9196-5ACA-404C-86C8-44CB12E203E8}"/>
                </a:ext>
              </a:extLst>
            </p:cNvPr>
            <p:cNvPicPr>
              <a:picLocks noChangeAspect="1"/>
            </p:cNvPicPr>
            <p:nvPr>
              <p:custDataLst>
                <p:tags r:id="rId5"/>
              </p:custDataLst>
            </p:nvPr>
          </p:nvPicPr>
          <p:blipFill>
            <a:blip r:embed="rId4">
              <a:biLevel thresh="50000"/>
            </a:blip>
            <a:stretch>
              <a:fillRect/>
            </a:stretch>
          </p:blipFill>
          <p:spPr>
            <a:xfrm>
              <a:off x="3476358" y="3141658"/>
              <a:ext cx="762000" cy="852985"/>
            </a:xfrm>
            <a:prstGeom prst="rect">
              <a:avLst/>
            </a:prstGeom>
            <a:noFill/>
          </p:spPr>
        </p:pic>
        <p:sp>
          <p:nvSpPr>
            <p:cNvPr id="15" name="">
              <a:extLst>
                <a:ext uri="{DE4A430B-2D16-4752-8587-3DFB49DAC1FD}">
                  <a16:creationId xmlns:a16="http://schemas.microsoft.com/office/drawing/2010/main" id="{C07A40E4-FD2A-403F-B351-39E928A61A75}"/>
                </a:ext>
              </a:extLst>
            </p:cNvPr>
            <p:cNvSpPr/>
            <p:nvPr/>
          </p:nvSpPr>
          <p:spPr>
            <a:xfrm rot="5400000" flipH="1">
              <a:off x="2809799" y="3551948"/>
              <a:ext cx="144027" cy="108726"/>
            </a:xfrm>
            <a:prstGeom prst="triangle">
              <a:avLst/>
            </a:prstGeom>
            <a:solidFill>
              <a:srgbClr val="0070C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6" name="">
              <a:extLst>
                <a:ext uri="{04D8FB91-908D-4152-9560-89BAD9E14CAB}">
                  <a16:creationId xmlns:a16="http://schemas.microsoft.com/office/drawing/2010/main" id="{F3E3FB62-0C31-447B-8DC7-EA2BE19C9B99}"/>
                </a:ext>
              </a:extLst>
            </p:cNvPr>
            <p:cNvSpPr>
              <a:spLocks noChangeAspect="1"/>
            </p:cNvSpPr>
            <p:nvPr>
              <p:custDataLst>
                <p:tags r:id="rId6"/>
              </p:custDataLst>
            </p:nvPr>
          </p:nvSpPr>
          <p:spPr>
            <a:xfrm>
              <a:off x="6590966" y="2447210"/>
              <a:ext cx="921370" cy="921370"/>
            </a:xfrm>
            <a:prstGeom prst="roundRect">
              <a:avLst>
                <a:gd name="adj" fmla="val 4372"/>
              </a:avLst>
            </a:prstGeom>
            <a:solidFill>
              <a:schemeClr val="bg1"/>
            </a:solidFill>
            <a:ln w="9525" cap="flat">
              <a:solidFill>
                <a:schemeClr val="tx1"/>
              </a:solidFill>
              <a:prstDash val="solid"/>
              <a:roun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7" name="">
              <a:extLst>
                <a:ext uri="{0B343D7A-38CC-4479-A4A0-A9A5ADA5DADF}">
                  <a16:creationId xmlns:a16="http://schemas.microsoft.com/office/drawing/2010/main" id="{6BD4254D-698A-422C-A5DF-9F83DB596BB9}"/>
                </a:ext>
              </a:extLst>
            </p:cNvPr>
            <p:cNvSpPr>
              <a:spLocks noChangeAspect="1"/>
            </p:cNvSpPr>
            <p:nvPr>
              <p:custDataLst>
                <p:tags r:id="rId7"/>
              </p:custDataLst>
            </p:nvPr>
          </p:nvSpPr>
          <p:spPr>
            <a:xfrm>
              <a:off x="6025086" y="3467100"/>
              <a:ext cx="921370" cy="921370"/>
            </a:xfrm>
            <a:prstGeom prst="roundRect">
              <a:avLst>
                <a:gd name="adj" fmla="val 4372"/>
              </a:avLst>
            </a:prstGeom>
            <a:solidFill>
              <a:schemeClr val="bg1"/>
            </a:solidFill>
            <a:ln w="9525" cap="flat">
              <a:solidFill>
                <a:schemeClr val="tx1"/>
              </a:solidFill>
              <a:prstDash val="solid"/>
              <a:roun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8" name="">
              <a:extLst>
                <a:ext uri="{9F047604-076A-4A32-A2F0-913E2E04CDF8}">
                  <a16:creationId xmlns:a16="http://schemas.microsoft.com/office/drawing/2010/main" id="{094FE429-60D6-4245-9E7A-D12D5F285893}"/>
                </a:ext>
              </a:extLst>
            </p:cNvPr>
            <p:cNvSpPr>
              <a:spLocks noChangeAspect="1"/>
            </p:cNvSpPr>
            <p:nvPr>
              <p:custDataLst>
                <p:tags r:id="rId8"/>
              </p:custDataLst>
            </p:nvPr>
          </p:nvSpPr>
          <p:spPr>
            <a:xfrm>
              <a:off x="7108222" y="3464671"/>
              <a:ext cx="921370" cy="921370"/>
            </a:xfrm>
            <a:prstGeom prst="roundRect">
              <a:avLst>
                <a:gd name="adj" fmla="val 4372"/>
              </a:avLst>
            </a:prstGeom>
            <a:solidFill>
              <a:schemeClr val="bg1"/>
            </a:solidFill>
            <a:ln w="9525" cap="flat">
              <a:solidFill>
                <a:schemeClr val="tx1"/>
              </a:solidFill>
              <a:prstDash val="solid"/>
              <a:roun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19" name="">
              <a:extLst>
                <a:ext uri="{55CC38B1-A52D-44F5-BB05-5AE89CFABF56}">
                  <a16:creationId xmlns:a16="http://schemas.microsoft.com/office/drawing/2010/main" id="{36171143-A2F7-4BD2-BDA5-A690A6CCCBC6}"/>
                </a:ext>
              </a:extLst>
            </p:cNvPr>
            <p:cNvPicPr>
              <a:picLocks noChangeAspect="1"/>
            </p:cNvPicPr>
            <p:nvPr>
              <p:custDataLst>
                <p:tags r:id="rId10"/>
              </p:custDataLst>
            </p:nvPr>
          </p:nvPicPr>
          <p:blipFill>
            <a:blip r:embed="rId9">
              <a:biLevel thresh="50000"/>
            </a:blip>
            <a:stretch>
              <a:fillRect/>
            </a:stretch>
          </p:blipFill>
          <p:spPr>
            <a:xfrm>
              <a:off x="6834454" y="2668170"/>
              <a:ext cx="476250" cy="479446"/>
            </a:xfrm>
            <a:prstGeom prst="rect">
              <a:avLst/>
            </a:prstGeom>
            <a:noFill/>
          </p:spPr>
        </p:pic>
        <p:pic>
          <p:nvPicPr>
            <p:cNvPr id="20" name="">
              <a:extLst>
                <a:ext uri="{A24BDC81-2A71-49F4-8140-50A9FA07C45A}">
                  <a16:creationId xmlns:a16="http://schemas.microsoft.com/office/drawing/2010/main" id="{0BA97B32-433E-438F-825A-6B1FD0F485CB}"/>
                </a:ext>
              </a:extLst>
            </p:cNvPr>
            <p:cNvPicPr>
              <a:picLocks noChangeAspect="1"/>
            </p:cNvPicPr>
            <p:nvPr>
              <p:custDataLst>
                <p:tags r:id="rId12"/>
              </p:custDataLst>
            </p:nvPr>
          </p:nvPicPr>
          <p:blipFill>
            <a:blip r:embed="rId11">
              <a:biLevel thresh="50000"/>
            </a:blip>
            <a:stretch>
              <a:fillRect/>
            </a:stretch>
          </p:blipFill>
          <p:spPr>
            <a:xfrm>
              <a:off x="6258106" y="3682260"/>
              <a:ext cx="476250" cy="476250"/>
            </a:xfrm>
            <a:prstGeom prst="rect">
              <a:avLst/>
            </a:prstGeom>
            <a:noFill/>
          </p:spPr>
        </p:pic>
        <p:pic>
          <p:nvPicPr>
            <p:cNvPr id="21" name="">
              <a:extLst>
                <a:ext uri="{CCA0E421-6B2D-480D-9C35-3DEDA893E518}">
                  <a16:creationId xmlns:a16="http://schemas.microsoft.com/office/drawing/2010/main" id="{939202E7-E519-46DA-9751-D2EE9E45E5B7}"/>
                </a:ext>
              </a:extLst>
            </p:cNvPr>
            <p:cNvPicPr>
              <a:picLocks noChangeAspect="1"/>
            </p:cNvPicPr>
            <p:nvPr>
              <p:custDataLst>
                <p:tags r:id="rId14"/>
              </p:custDataLst>
            </p:nvPr>
          </p:nvPicPr>
          <p:blipFill>
            <a:blip r:embed="rId13">
              <a:biLevel thresh="50000"/>
            </a:blip>
            <a:stretch>
              <a:fillRect/>
            </a:stretch>
          </p:blipFill>
          <p:spPr>
            <a:xfrm>
              <a:off x="7330780" y="3691498"/>
              <a:ext cx="476250" cy="476250"/>
            </a:xfrm>
            <a:prstGeom prst="rect">
              <a:avLst/>
            </a:prstGeom>
            <a:noFill/>
          </p:spPr>
        </p:pic>
        <p:sp>
          <p:nvSpPr>
            <p:cNvPr id="22" name="">
              <a:extLst>
                <a:ext uri="{137D5CFB-4AFB-43EF-A44F-8A3A5D9AC1D5}">
                  <a16:creationId xmlns:a16="http://schemas.microsoft.com/office/drawing/2010/main" id="{9B34DEE2-A518-4CC5-BF8B-607882999E75}"/>
                </a:ext>
              </a:extLst>
            </p:cNvPr>
            <p:cNvSpPr/>
            <p:nvPr/>
          </p:nvSpPr>
          <p:spPr>
            <a:xfrm rot="5400000" flipH="1">
              <a:off x="4902784" y="3521211"/>
              <a:ext cx="144027" cy="108726"/>
            </a:xfrm>
            <a:prstGeom prst="triangle">
              <a:avLst/>
            </a:prstGeom>
            <a:solidFill>
              <a:srgbClr val="0070C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grpSp>
      <p:sp>
        <p:nvSpPr>
          <p:cNvPr id="23" name="">
            <a:extLst>
              <a:ext uri="{8AA1C26B-094F-4D48-8823-29EE34D13595}">
                <a16:creationId xmlns:a16="http://schemas.microsoft.com/office/drawing/2010/main" id="{C9C97934-833F-4796-8211-38755471359C}"/>
              </a:ext>
            </a:extLst>
          </p:cNvPr>
          <p:cNvSpPr txBox="1"/>
          <p:nvPr/>
        </p:nvSpPr>
        <p:spPr>
          <a:xfrm>
            <a:off x="645880" y="1052483"/>
            <a:ext cx="5951191" cy="830408"/>
          </a:xfrm>
          <a:prstGeom prst="rect">
            <a:avLst/>
          </a:prstGeom>
        </p:spPr>
        <p:txBody>
          <a:bodyPr vert="horz" lIns="0" tIns="0" rIns="0" bIns="0" rtlCol="0" anchor="t">
            <a:spAutoFit/>
          </a:bodyPr>
          <a:lstStyle/>
          <a:p>
            <a:pPr marL="685800" indent="-342900">
              <a:spcAft>
                <a:spcPts val="750"/>
              </a:spcAft>
              <a:buClr>
                <a:srgbClr val="0070C0"/>
              </a:buClr>
              <a:buFont typeface="Arial"/>
              <a:buChar char="•"/>
              <a:defRPr lang="en-US" sz="1400"/>
            </a:pPr>
            <a:r>
              <a:rPr lang="en-US" b="0">
                <a:latin typeface="Zoho Puvi"/>
              </a:rPr>
              <a:t>Track transactions made from one application to another. </a:t>
            </a:r>
          </a:p>
          <a:p>
            <a:pPr marL="685800" indent="-342900">
              <a:spcAft>
                <a:spcPts val="750"/>
              </a:spcAft>
              <a:buClr>
                <a:srgbClr val="0070C0"/>
              </a:buClr>
              <a:buFont typeface="Arial"/>
              <a:buChar char="•"/>
              <a:defRPr lang="en-US" sz="1400"/>
            </a:pPr>
            <a:r>
              <a:rPr lang="en-US" b="0">
                <a:latin typeface="Zoho Puvi"/>
              </a:rPr>
              <a:t>Also called as cross-application tracing.</a:t>
            </a:r>
          </a:p>
          <a:p>
            <a:pPr marL="685800" indent="-342900">
              <a:spcAft>
                <a:spcPts val="750"/>
              </a:spcAft>
              <a:buClr>
                <a:srgbClr val="0070C0"/>
              </a:buClr>
              <a:buFont typeface="Arial"/>
              <a:buChar char="•"/>
              <a:defRPr lang="en-US" sz="1400"/>
            </a:pPr>
            <a:r>
              <a:rPr lang="en-US" b="0">
                <a:latin typeface="Zoho Puvi"/>
              </a:rPr>
              <a:t>Useful when application is built on microservice architecture.</a:t>
            </a:r>
            <a:endParaRPr lang="en-US" b="0">
              <a:latin typeface="Zoho Puvi"/>
            </a:endParaRPr>
          </a:p>
        </p:txBody>
      </p:sp>
      <p:sp>
        <p:nvSpPr>
          <p:cNvPr id="24" name="">
            <a:extLst>
              <a:ext uri="{F615FD85-6442-468D-9D4E-272C3A47D5A7}">
                <a16:creationId xmlns:a16="http://schemas.microsoft.com/office/drawing/2010/main" id="{438F7C58-52F2-4CFA-9DBF-02005AE5B238}"/>
              </a:ext>
            </a:extLst>
          </p:cNvPr>
          <p:cNvSpPr txBox="1"/>
          <p:nvPr/>
        </p:nvSpPr>
        <p:spPr>
          <a:xfrm>
            <a:off x="2545775" y="324516"/>
            <a:ext cx="5192430" cy="460914"/>
          </a:xfrm>
          <a:prstGeom prst="rect">
            <a:avLst/>
          </a:prstGeom>
        </p:spPr>
        <p:txBody>
          <a:bodyPr vert="horz" lIns="95250" tIns="47625" rIns="95250" bIns="47625" rtlCol="0" anchor="t">
            <a:spAutoFit/>
          </a:bodyPr>
          <a:lstStyle/>
          <a:p>
            <a:pPr algn="ctr">
              <a:defRPr lang="en-US" sz="1400"/>
            </a:pPr>
            <a:r>
              <a:rPr lang="en-US" sz="2400" b="1" i="0" cap="none">
                <a:latin typeface="Zoho Puvi"/>
              </a:rPr>
              <a:t>Leverage distributed tracing</a:t>
            </a:r>
            <a:endParaRPr lang="en-US" sz="2400" b="1" i="0" cap="none">
              <a:latin typeface="Zoho Puvi"/>
            </a:endParaRPr>
          </a:p>
        </p:txBody>
      </p:sp>
    </p:spTree>
    <p:extLst>
      <p:ext uri="{45B7EA88-B468-4160-AF57-060C4AB60DCA}">
        <p14:creationId val="1713442570491"/>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2">
    <p:bg>
      <p:bgPr>
        <a:solidFill>
          <a:schemeClr val="bg1">
            <a:lumMod val="95000"/>
          </a:schemeClr>
        </a:solidFill>
        <a:effectLst/>
      </p:bgPr>
    </p:bg>
    <p:spTree>
      <p:nvGrpSpPr>
        <p:cNvPr id="1" name=""/>
        <p:cNvGrpSpPr/>
        <p:nvPr/>
      </p:nvGrpSpPr>
      <p:grpSpPr>
        <a:xfrm>
          <a:off x="0" y="0"/>
          <a:ext cx="0" cy="0"/>
        </a:xfrm>
      </p:grpSpPr>
      <p:sp>
        <p:nvSpPr>
          <p:cNvPr id="2" name="">
            <a:extLst>
              <a:ext uri="{E7C0D4AB-43F7-4D97-8EF4-094427FFC7E2}">
                <a16:creationId xmlns:a16="http://schemas.microsoft.com/office/drawing/2010/main" id="{D8796D51-726F-4ECA-B735-8E1B7165F817}"/>
              </a:ext>
            </a:extLst>
          </p:cNvPr>
          <p:cNvSpPr/>
          <p:nvPr/>
        </p:nvSpPr>
        <p:spPr>
          <a:xfrm>
            <a:off x="2778833" y="1905"/>
            <a:ext cx="6365166" cy="5138109"/>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3" name="">
            <a:extLst>
              <a:ext uri="{F2B708BA-06C1-4BD4-9245-199F1FC824E3}">
                <a16:creationId xmlns:a16="http://schemas.microsoft.com/office/drawing/2010/main" id="{14F61EC9-9655-421C-9BA2-40E85022086A}"/>
              </a:ext>
            </a:extLst>
          </p:cNvPr>
          <p:cNvPicPr>
            <a:picLocks noChangeAspect="1"/>
          </p:cNvPicPr>
          <p:nvPr/>
        </p:nvPicPr>
        <p:blipFill>
          <a:blip r:link="rId3"/>
          <a:stretch>
            <a:fillRect/>
          </a:stretch>
        </p:blipFill>
        <p:spPr>
          <a:xfrm flipH="1">
            <a:off x="3505200" y="400050"/>
            <a:ext cx="0" cy="0"/>
          </a:xfrm>
          <a:prstGeom prst="rect">
            <a:avLst/>
          </a:prstGeom>
          <a:noFill/>
        </p:spPr>
      </p:pic>
      <p:sp>
        <p:nvSpPr>
          <p:cNvPr id="4" name="">
            <a:extLst>
              <a:ext uri="{F9650563-C38E-4392-9638-6E6CF192A84D}">
                <a16:creationId xmlns:a16="http://schemas.microsoft.com/office/drawing/2010/main" id="{006D92B2-7C21-4A6F-8F41-346990577F77}"/>
              </a:ext>
            </a:extLst>
          </p:cNvPr>
          <p:cNvSpPr txBox="1"/>
          <p:nvPr/>
        </p:nvSpPr>
        <p:spPr>
          <a:xfrm>
            <a:off x="6038" y="2490196"/>
            <a:ext cx="2526925" cy="1557909"/>
          </a:xfrm>
          <a:prstGeom prst="rect">
            <a:avLst/>
          </a:prstGeom>
        </p:spPr>
        <p:txBody>
          <a:bodyPr vert="horz" lIns="95250" tIns="47625" rIns="95250" bIns="47625" rtlCol="0" anchor="t">
            <a:spAutoFit/>
          </a:bodyPr>
          <a:lstStyle/>
          <a:p>
            <a:pPr algn="ctr">
              <a:defRPr lang="en-US" sz="1400"/>
            </a:pPr>
            <a:r>
              <a:rPr lang="en-US" sz="2400" b="1" i="0" cap="none">
                <a:latin typeface="Zoho Puvi"/>
              </a:rPr>
              <a:t>Eliminate</a:t>
            </a:r>
            <a:br>
              <a:rPr lang="en-US" sz="2400" b="1" i="0" cap="none">
                <a:latin typeface="Zoho Puvi"/>
              </a:rPr>
            </a:br>
            <a:r>
              <a:rPr lang="en-US" sz="2400" b="1" i="0" cap="none">
                <a:latin typeface="Zoho Puvi"/>
              </a:rPr>
              <a:t>issues with</a:t>
            </a:r>
            <a:br>
              <a:rPr lang="en-US" sz="2400" b="1" i="0" cap="none">
                <a:latin typeface="Zoho Puvi"/>
              </a:rPr>
            </a:br>
            <a:r>
              <a:rPr lang="en-US" sz="2400" b="1" i="0" cap="none">
                <a:latin typeface="Zoho Puvi"/>
              </a:rPr>
              <a:t>problematic</a:t>
            </a:r>
            <a:br>
              <a:rPr lang="en-US" sz="2400" b="1" i="0" cap="none">
                <a:latin typeface="Zoho Puvi"/>
              </a:rPr>
            </a:br>
            <a:r>
              <a:rPr lang="en-US" sz="2400" b="1" i="0" cap="none">
                <a:latin typeface="Zoho Puvi"/>
              </a:rPr>
              <a:t>code</a:t>
            </a:r>
            <a:endParaRPr lang="en-US" sz="2400" b="1" i="0" cap="none">
              <a:latin typeface="Zoho Puvi"/>
            </a:endParaRPr>
          </a:p>
        </p:txBody>
      </p:sp>
      <p:pic>
        <p:nvPicPr>
          <p:cNvPr id="5" name="">
            <a:extLst>
              <a:ext uri="{BCD07E06-6AC3-4632-82C1-402DE40F1CD1}">
                <a16:creationId xmlns:a16="http://schemas.microsoft.com/office/drawing/2010/main" id="{71C8C247-30DA-40CC-9644-4657F9E81CC2}"/>
              </a:ext>
            </a:extLst>
          </p:cNvPr>
          <p:cNvPicPr>
            <a:picLocks noChangeAspect="1"/>
          </p:cNvPicPr>
          <p:nvPr/>
        </p:nvPicPr>
        <p:blipFill>
          <a:blip r:embed="rId4"/>
          <a:stretch>
            <a:fillRect/>
          </a:stretch>
        </p:blipFill>
        <p:spPr>
          <a:xfrm>
            <a:off x="7684179" y="150151"/>
            <a:ext cx="1323116" cy="247068"/>
          </a:xfrm>
          <a:prstGeom prst="rect">
            <a:avLst/>
          </a:prstGeom>
          <a:noFill/>
        </p:spPr>
      </p:pic>
      <p:sp>
        <p:nvSpPr>
          <p:cNvPr id="6" name="">
            <a:extLst>
              <a:ext uri="{69A68209-F29C-4970-81D0-412DDB5D9C2A}">
                <a16:creationId xmlns:a16="http://schemas.microsoft.com/office/drawing/2010/main" id="{A07F39A8-349D-4F66-9A7F-205B77C6D9D8}"/>
              </a:ext>
            </a:extLst>
          </p:cNvPr>
          <p:cNvSpPr txBox="1"/>
          <p:nvPr/>
        </p:nvSpPr>
        <p:spPr>
          <a:xfrm>
            <a:off x="2849337" y="3659962"/>
            <a:ext cx="6206004" cy="1283684"/>
          </a:xfrm>
          <a:prstGeom prst="rect">
            <a:avLst/>
          </a:prstGeom>
        </p:spPr>
        <p:txBody>
          <a:bodyPr vert="horz" lIns="95250" tIns="47625" rIns="95250" bIns="47625" rtlCol="0" anchor="t">
            <a:spAutoFit/>
          </a:bodyPr>
          <a:lstStyle/>
          <a:p>
            <a:pPr marL="0" indent="0" algn="l" rtl="0">
              <a:lnSpc>
                <a:spcPct val="100000"/>
              </a:lnSpc>
              <a:spcBef>
                <a:spcPct val="0"/>
              </a:spcBef>
              <a:spcAft>
                <a:spcPct val="0"/>
              </a:spcAft>
              <a:buClr>
                <a:srgbClr val="0070C0"/>
              </a:buClr>
              <a:buNone/>
              <a:defRPr lang="en-US" sz="1400"/>
            </a:pPr>
            <a:r>
              <a:rPr lang="en-US" sz="1300" b="1">
                <a:solidFill>
                  <a:schemeClr val="tx1"/>
                </a:solidFill>
                <a:latin typeface="Zoho Puvi"/>
              </a:rPr>
              <a:t>Stack trace:</a:t>
            </a:r>
          </a:p>
          <a:p>
            <a:pPr indent="0" algn="l" rtl="0">
              <a:lnSpc>
                <a:spcPct val="100000"/>
              </a:lnSpc>
              <a:spcBef>
                <a:spcPct val="0"/>
              </a:spcBef>
              <a:spcAft>
                <a:spcPct val="0"/>
              </a:spcAft>
              <a:buClr>
                <a:srgbClr val="0070C0"/>
              </a:buClr>
              <a:buNone/>
              <a:defRPr lang="en-US" sz="1400"/>
            </a:pPr>
            <a:endParaRPr lang="en-US" sz="1300" b="1">
              <a:solidFill>
                <a:schemeClr val="tx1"/>
              </a:solidFill>
              <a:latin typeface="Zoho Puvi"/>
            </a:endParaRPr>
          </a:p>
          <a:p>
            <a:pPr indent="0" algn="l" rtl="0">
              <a:lnSpc>
                <a:spcPct val="100000"/>
              </a:lnSpc>
              <a:spcBef>
                <a:spcPct val="0"/>
              </a:spcBef>
              <a:spcAft>
                <a:spcPct val="0"/>
              </a:spcAft>
              <a:buClr>
                <a:srgbClr val="0070C0"/>
              </a:buClr>
              <a:buFont typeface="Arial"/>
              <a:buNone/>
              <a:defRPr lang="en-US" sz="1400"/>
            </a:pPr>
            <a:r>
              <a:rPr lang="en-US" sz="1300" b="0">
                <a:solidFill>
                  <a:schemeClr val="tx1"/>
                </a:solidFill>
                <a:latin typeface="Zoho Puvi"/>
              </a:rPr>
              <a:t>When the Java application throws an exception during the execution of program, a stack trace gets logged with it.</a:t>
            </a:r>
          </a:p>
          <a:p>
            <a:pPr indent="0" algn="l" rtl="0">
              <a:lnSpc>
                <a:spcPct val="100000"/>
              </a:lnSpc>
              <a:spcBef>
                <a:spcPct val="0"/>
              </a:spcBef>
              <a:spcAft>
                <a:spcPct val="0"/>
              </a:spcAft>
              <a:buClr>
                <a:srgbClr val="0070C0"/>
              </a:buClr>
              <a:buFont typeface="Arial"/>
              <a:buNone/>
              <a:defRPr lang="en-US" sz="1400"/>
            </a:pPr>
            <a:endParaRPr lang="en-US" sz="1300" b="0">
              <a:solidFill>
                <a:schemeClr val="tx1"/>
              </a:solidFill>
              <a:latin typeface="Zoho Puvi"/>
            </a:endParaRPr>
          </a:p>
          <a:p>
            <a:pPr indent="0" algn="l" rtl="0">
              <a:lnSpc>
                <a:spcPct val="100000"/>
              </a:lnSpc>
              <a:spcBef>
                <a:spcPct val="0"/>
              </a:spcBef>
              <a:spcAft>
                <a:spcPct val="0"/>
              </a:spcAft>
              <a:buClr>
                <a:srgbClr val="0070C0"/>
              </a:buClr>
              <a:buFont typeface="Arial"/>
              <a:buNone/>
              <a:defRPr lang="en-US" sz="1400"/>
            </a:pPr>
            <a:r>
              <a:rPr lang="en-US" sz="1300" b="0">
                <a:solidFill>
                  <a:schemeClr val="tx1"/>
                </a:solidFill>
                <a:latin typeface="Zoho Puvi"/>
              </a:rPr>
              <a:t>Helps engineers figure out where the problem lies and resolve issues faster.</a:t>
            </a:r>
            <a:endParaRPr lang="en-US" sz="1300" b="0">
              <a:solidFill>
                <a:schemeClr val="tx1"/>
              </a:solidFill>
              <a:latin typeface="Zoho Puvi"/>
            </a:endParaRPr>
          </a:p>
        </p:txBody>
      </p:sp>
      <p:pic>
        <p:nvPicPr>
          <p:cNvPr id="7" name="">
            <a:extLst>
              <a:ext uri="{E6DA2031-8F8A-458A-A764-3D6812F66010}">
                <a16:creationId xmlns:a16="http://schemas.microsoft.com/office/drawing/2010/main" id="{7219D832-9622-40B0-8D5E-ED2395689C3C}"/>
              </a:ext>
            </a:extLst>
          </p:cNvPr>
          <p:cNvPicPr>
            <a:picLocks noChangeAspect="1"/>
          </p:cNvPicPr>
          <p:nvPr/>
        </p:nvPicPr>
        <p:blipFill>
          <a:blip r:embed="rId5"/>
          <a:stretch>
            <a:fillRect/>
          </a:stretch>
        </p:blipFill>
        <p:spPr>
          <a:xfrm>
            <a:off x="1025499" y="1745684"/>
            <a:ext cx="488013" cy="488013"/>
          </a:xfrm>
          <a:prstGeom prst="rect">
            <a:avLst/>
          </a:prstGeom>
          <a:noFill/>
        </p:spPr>
      </p:pic>
      <p:pic>
        <p:nvPicPr>
          <p:cNvPr id="8" name="">
            <a:extLst>
              <a:ext uri="{9CD3A384-0ACF-4188-9E42-FA11697B08B2}">
                <a16:creationId xmlns:a16="http://schemas.microsoft.com/office/drawing/2010/main" id="{C3212552-F0EF-4E56-B050-E0BA6BDF531E}"/>
              </a:ext>
            </a:extLst>
          </p:cNvPr>
          <p:cNvPicPr>
            <a:picLocks noGrp="1" noChangeAspect="1"/>
          </p:cNvPicPr>
          <p:nvPr>
            <p:custDataLst>
              <p:tags r:id="rId7"/>
            </p:custDataLst>
          </p:nvPr>
        </p:nvPicPr>
        <p:blipFill>
          <a:blip r:embed="rId6"/>
          <a:srcRect l="19030" r="19030" b="2760"/>
          <a:stretch>
            <a:fillRect/>
          </a:stretch>
        </p:blipFill>
        <p:spPr>
          <a:xfrm>
            <a:off x="2930985" y="571500"/>
            <a:ext cx="3510000" cy="2893999"/>
          </a:xfrm>
          <a:prstGeom prst="rect">
            <a:avLst/>
          </a:prstGeom>
          <a:noFill/>
          <a:ln w="9525" cap="flat">
            <a:solidFill>
              <a:schemeClr val="bg1">
                <a:lumMod val="75000"/>
              </a:schemeClr>
            </a:solidFill>
            <a:prstDash val="solid"/>
            <a:round/>
          </a:ln>
          <a:effectLst>
            <a:outerShdw blurRad="50800" dist="19050" dir="2700000">
              <a:srgbClr val="3F3F3F">
                <a:alpha val="19999"/>
              </a:srgbClr>
            </a:outerShdw>
          </a:effectLst>
        </p:spPr>
      </p:pic>
    </p:spTree>
    <p:extLst>
      <p:ext uri="{7305DB5B-7671-4221-8F90-F8844424D70C}">
        <p14:creationId val="1713442570496"/>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8">
    <p:spTree>
      <p:nvGrpSpPr>
        <p:cNvPr id="1" name=""/>
        <p:cNvGrpSpPr/>
        <p:nvPr/>
      </p:nvGrpSpPr>
      <p:grpSpPr>
        <a:xfrm>
          <a:off x="0" y="0"/>
          <a:ext cx="0" cy="0"/>
        </a:xfrm>
      </p:grpSpPr>
      <p:sp>
        <p:nvSpPr>
          <p:cNvPr id="2" name="">
            <a:extLst>
              <a:ext uri="{79CC7D48-E681-4857-8444-D1BE0CBAB8CE}">
                <a16:creationId xmlns:a16="http://schemas.microsoft.com/office/drawing/2010/main" id="{A11C69F0-ACDF-44E2-BA81-F7AE49DA767E}"/>
              </a:ext>
            </a:extLst>
          </p:cNvPr>
          <p:cNvSpPr/>
          <p:nvPr/>
        </p:nvSpPr>
        <p:spPr>
          <a:xfrm>
            <a:off x="0" y="3951856"/>
            <a:ext cx="9144000" cy="1185519"/>
          </a:xfrm>
          <a:prstGeom prst="rect">
            <a:avLst/>
          </a:prstGeom>
          <a:solidFill>
            <a:srgbClr val="0070C0"/>
          </a:solidFill>
          <a:ln w="9525" cap="flat">
            <a:noFill/>
            <a:prstDash val="solid"/>
            <a:roun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3" name="">
            <a:extLst>
              <a:ext uri="{B5DF7D98-279E-41E6-9AC8-A3CA68AF2EE9}">
                <a16:creationId xmlns:a16="http://schemas.microsoft.com/office/drawing/2010/main" id="{F518E3E9-6FFF-491A-807E-E1BA2A95401E}"/>
              </a:ext>
            </a:extLst>
          </p:cNvPr>
          <p:cNvSpPr txBox="1"/>
          <p:nvPr/>
        </p:nvSpPr>
        <p:spPr>
          <a:xfrm>
            <a:off x="1052503" y="395411"/>
            <a:ext cx="7038994" cy="399972"/>
          </a:xfrm>
          <a:prstGeom prst="rect">
            <a:avLst/>
          </a:prstGeom>
        </p:spPr>
        <p:txBody>
          <a:bodyPr vert="horz" lIns="95250" tIns="47625" rIns="95250" bIns="47625" rtlCol="0" anchor="t">
            <a:spAutoFit/>
          </a:bodyPr>
          <a:lstStyle/>
          <a:p>
            <a:pPr algn="ctr">
              <a:defRPr lang="en-US" sz="1400"/>
            </a:pPr>
            <a:r>
              <a:rPr lang="en-US" sz="2000" b="1">
                <a:solidFill>
                  <a:schemeClr val="tx1"/>
                </a:solidFill>
                <a:latin typeface="Zoho Puvi"/>
              </a:rPr>
              <a:t>Automated service maps</a:t>
            </a:r>
            <a:endParaRPr lang="en-US" sz="2000" b="1">
              <a:solidFill>
                <a:schemeClr val="tx1"/>
              </a:solidFill>
              <a:latin typeface="Zoho Puvi"/>
            </a:endParaRPr>
          </a:p>
        </p:txBody>
      </p:sp>
      <p:sp>
        <p:nvSpPr>
          <p:cNvPr id="4" name="">
            <a:extLst>
              <a:ext uri="{DB02E37C-509C-4AFB-A0A7-C11735A3084C}">
                <a16:creationId xmlns:a16="http://schemas.microsoft.com/office/drawing/2010/main" id="{586C2BEB-6B62-43A5-81D6-D1174B402865}"/>
              </a:ext>
            </a:extLst>
          </p:cNvPr>
          <p:cNvSpPr txBox="1"/>
          <p:nvPr/>
        </p:nvSpPr>
        <p:spPr>
          <a:xfrm>
            <a:off x="538799" y="1145857"/>
            <a:ext cx="8066398" cy="308551"/>
          </a:xfrm>
          <a:prstGeom prst="rect">
            <a:avLst/>
          </a:prstGeom>
        </p:spPr>
        <p:txBody>
          <a:bodyPr vert="horz" lIns="95250" tIns="47625" rIns="95250" bIns="47625" rtlCol="0" anchor="t">
            <a:spAutoFit/>
          </a:bodyPr>
          <a:lstStyle/>
          <a:p>
            <a:pPr>
              <a:defRPr lang="en-US" sz="1400"/>
            </a:pPr>
            <a:r>
              <a:rPr lang="en-US">
                <a:latin typeface="Zoho Puvi-light"/>
              </a:rPr>
              <a:t>.</a:t>
            </a:r>
            <a:endParaRPr lang="en-US">
              <a:latin typeface="Zoho Puvi-light"/>
            </a:endParaRPr>
          </a:p>
        </p:txBody>
      </p:sp>
      <p:pic>
        <p:nvPicPr>
          <p:cNvPr id="5" name="">
            <a:extLst>
              <a:ext uri="{8495FEF0-2544-4AE8-9672-9E5D9661E803}">
                <a16:creationId xmlns:a16="http://schemas.microsoft.com/office/drawing/2010/main" id="{2F6EF3C1-93CC-48CC-BD28-F6C4DDAB0C11}"/>
              </a:ext>
            </a:extLst>
          </p:cNvPr>
          <p:cNvPicPr>
            <a:picLocks noChangeAspect="1"/>
          </p:cNvPicPr>
          <p:nvPr>
            <p:custDataLst>
              <p:tags r:id="rId4"/>
            </p:custDataLst>
          </p:nvPr>
        </p:nvPicPr>
        <p:blipFill>
          <a:blip r:embed="rId3"/>
          <a:stretch>
            <a:fillRect/>
          </a:stretch>
        </p:blipFill>
        <p:spPr>
          <a:xfrm>
            <a:off x="506110" y="1143000"/>
            <a:ext cx="8131787" cy="3467881"/>
          </a:xfrm>
          <a:prstGeom prst="rect">
            <a:avLst/>
          </a:prstGeom>
          <a:noFill/>
          <a:ln w="9525" cap="flat">
            <a:noFill/>
            <a:prstDash val="solid"/>
            <a:round/>
          </a:ln>
        </p:spPr>
      </p:pic>
      <p:pic>
        <p:nvPicPr>
          <p:cNvPr id="6" name="">
            <a:extLst>
              <a:ext uri="{16FB1003-8EB0-4808-AB38-8C7FA06CC5E4}">
                <a16:creationId xmlns:a16="http://schemas.microsoft.com/office/drawing/2010/main" id="{A270D783-5D11-4424-8C7B-CAD648350805}"/>
              </a:ext>
            </a:extLst>
          </p:cNvPr>
          <p:cNvPicPr>
            <a:picLocks noChangeAspect="1"/>
          </p:cNvPicPr>
          <p:nvPr/>
        </p:nvPicPr>
        <p:blipFill>
          <a:blip r:embed="rId5"/>
          <a:stretch>
            <a:fillRect/>
          </a:stretch>
        </p:blipFill>
        <p:spPr>
          <a:xfrm>
            <a:off x="7684179" y="150151"/>
            <a:ext cx="1323116" cy="247068"/>
          </a:xfrm>
          <a:prstGeom prst="rect">
            <a:avLst/>
          </a:prstGeom>
          <a:noFill/>
        </p:spPr>
      </p:pic>
    </p:spTree>
    <p:extLst>
      <p:ext uri="{0686CFA5-0368-4FC6-9BB6-C9535B836A7A}">
        <p14:creationId val="1713442570499"/>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
    <p:bg>
      <p:bgPr>
        <a:solidFill>
          <a:schemeClr val="bg1"/>
        </a:solidFill>
        <a:effectLst/>
      </p:bgPr>
    </p:bg>
    <p:spTree>
      <p:nvGrpSpPr>
        <p:cNvPr id="1" name=""/>
        <p:cNvGrpSpPr/>
        <p:nvPr/>
      </p:nvGrpSpPr>
      <p:grpSpPr>
        <a:xfrm>
          <a:off x="0" y="0"/>
          <a:ext cx="0" cy="0"/>
        </a:xfrm>
      </p:grpSpPr>
      <p:sp>
        <p:nvSpPr>
          <p:cNvPr id="2" name="">
            <a:extLst>
              <a:ext uri="{FFFD5D71-887C-480F-89CA-F481AB407AE8}">
                <a16:creationId xmlns:a16="http://schemas.microsoft.com/office/drawing/2010/main" id="{439F1AAF-4A38-43A4-9A54-DF8F60265DD4}"/>
              </a:ext>
            </a:extLst>
          </p:cNvPr>
          <p:cNvSpPr/>
          <p:nvPr/>
        </p:nvSpPr>
        <p:spPr>
          <a:xfrm>
            <a:off x="5138509" y="1026337"/>
            <a:ext cx="1143000" cy="1143000"/>
          </a:xfrm>
          <a:prstGeom prst="ellipse">
            <a:avLst/>
          </a:prstGeom>
          <a:solidFill>
            <a:schemeClr val="bg1">
              <a:alpha val="100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 name="">
            <a:extLst>
              <a:ext uri="{2C155313-57BA-4BB6-9C35-BC70EF1A66F0}">
                <a16:creationId xmlns:a16="http://schemas.microsoft.com/office/drawing/2010/main" id="{220851FC-1DC1-466B-8717-5CA8E514AAD1}"/>
              </a:ext>
            </a:extLst>
          </p:cNvPr>
          <p:cNvSpPr/>
          <p:nvPr/>
        </p:nvSpPr>
        <p:spPr>
          <a:xfrm>
            <a:off x="4852282" y="2682830"/>
            <a:ext cx="1143000" cy="1143000"/>
          </a:xfrm>
          <a:prstGeom prst="ellipse">
            <a:avLst/>
          </a:prstGeom>
          <a:solidFill>
            <a:schemeClr val="bg1">
              <a:alpha val="100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4" name="">
            <a:extLst>
              <a:ext uri="{183D2700-9739-4D11-BAD4-5910FF48AD49}">
                <a16:creationId xmlns:a16="http://schemas.microsoft.com/office/drawing/2010/main" id="{0FD69C03-E77C-4414-B7BA-63A75E079F72}"/>
              </a:ext>
            </a:extLst>
          </p:cNvPr>
          <p:cNvSpPr/>
          <p:nvPr/>
        </p:nvSpPr>
        <p:spPr>
          <a:xfrm rot="5400000">
            <a:off x="4238577" y="321916"/>
            <a:ext cx="666835" cy="9144009"/>
          </a:xfrm>
          <a:prstGeom prst="rect">
            <a:avLst/>
          </a:prstGeom>
          <a:solidFill>
            <a:srgbClr val="0070C0"/>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5" name="">
            <a:extLst>
              <a:ext uri="{3FB8C3FE-4E16-4207-8A55-8F7C275C3AC5}">
                <a16:creationId xmlns:a16="http://schemas.microsoft.com/office/drawing/2010/main" id="{FDB8D336-210C-4F52-B9E5-19769B379504}"/>
              </a:ext>
            </a:extLst>
          </p:cNvPr>
          <p:cNvSpPr txBox="1"/>
          <p:nvPr/>
        </p:nvSpPr>
        <p:spPr>
          <a:xfrm>
            <a:off x="355234" y="1092793"/>
            <a:ext cx="6553266" cy="1010097"/>
          </a:xfrm>
          <a:prstGeom prst="rect">
            <a:avLst/>
          </a:prstGeom>
        </p:spPr>
        <p:txBody>
          <a:bodyPr lIns="95250" tIns="47625" rIns="95250" bIns="47625" rtlCol="0">
            <a:noAutofit/>
          </a:bodyPr>
          <a:lstStyle/>
          <a:p>
            <a:pPr algn="l">
              <a:defRPr lang="en-US" sz="1400"/>
            </a:pPr>
            <a:r>
              <a:rPr lang="en-US" sz="2400" b="1" err="1">
                <a:solidFill>
                  <a:schemeClr val="tx1"/>
                </a:solidFill>
                <a:latin typeface="Zoho Puvi"/>
              </a:rPr>
              <a:t>Infrastructure monitoring</a:t>
            </a:r>
          </a:p>
          <a:p>
            <a:pPr algn="l">
              <a:defRPr lang="en-US" sz="1400"/>
            </a:pPr>
            <a:r>
              <a:rPr lang="en-US" sz="1600" b="0" err="1">
                <a:solidFill>
                  <a:schemeClr val="tx1"/>
                </a:solidFill>
                <a:latin typeface="Zoho Puvi"/>
              </a:rPr>
              <a:t>Monitor the IT infrastructure that powers your applications</a:t>
            </a:r>
          </a:p>
          <a:p>
            <a:pPr algn="l">
              <a:defRPr lang="en-US" sz="1400"/>
            </a:pPr>
            <a:endParaRPr lang="en-US" sz="2400" b="1">
              <a:solidFill>
                <a:schemeClr val="tx1"/>
              </a:solidFill>
              <a:latin typeface="Montserrat"/>
            </a:endParaRPr>
          </a:p>
        </p:txBody>
      </p:sp>
      <p:sp>
        <p:nvSpPr>
          <p:cNvPr id="6" name="">
            <a:extLst>
              <a:ext uri="{893C1007-6CDC-4C6B-AA51-89C713A12102}">
                <a16:creationId xmlns:a16="http://schemas.microsoft.com/office/drawing/2010/main" id="{0C215B5D-055B-4144-B9B1-A4AD68CA4EA4}"/>
              </a:ext>
            </a:extLst>
          </p:cNvPr>
          <p:cNvSpPr/>
          <p:nvPr/>
        </p:nvSpPr>
        <p:spPr>
          <a:xfrm>
            <a:off x="7365740" y="2171700"/>
            <a:ext cx="1143000" cy="1143000"/>
          </a:xfrm>
          <a:prstGeom prst="ellipse">
            <a:avLst/>
          </a:prstGeom>
          <a:solidFill>
            <a:schemeClr val="bg1"/>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7" name="">
            <a:extLst>
              <a:ext uri="{AC601D24-818D-437E-A114-6FE9121DF296}">
                <a16:creationId xmlns:a16="http://schemas.microsoft.com/office/drawing/2010/main" id="{31F3DE06-5588-4390-B21D-60E8127E2291}"/>
              </a:ext>
            </a:extLst>
          </p:cNvPr>
          <p:cNvSpPr/>
          <p:nvPr/>
        </p:nvSpPr>
        <p:spPr>
          <a:xfrm>
            <a:off x="6264954" y="3301441"/>
            <a:ext cx="1143000" cy="1143000"/>
          </a:xfrm>
          <a:prstGeom prst="ellipse">
            <a:avLst/>
          </a:prstGeom>
          <a:solidFill>
            <a:schemeClr val="bg1">
              <a:alpha val="100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8" name="">
            <a:extLst>
              <a:ext uri="{353EFB81-CF44-4F3A-9BD2-FB3548CC6802}">
                <a16:creationId xmlns:a16="http://schemas.microsoft.com/office/drawing/2010/main" id="{F7736540-0834-433F-B453-AD1FA9C82777}"/>
              </a:ext>
            </a:extLst>
          </p:cNvPr>
          <p:cNvSpPr/>
          <p:nvPr/>
        </p:nvSpPr>
        <p:spPr>
          <a:xfrm>
            <a:off x="6814680" y="892797"/>
            <a:ext cx="1143000" cy="1143000"/>
          </a:xfrm>
          <a:prstGeom prst="ellipse">
            <a:avLst/>
          </a:prstGeom>
          <a:solidFill>
            <a:schemeClr val="bg1">
              <a:alpha val="49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9" name="">
            <a:extLst>
              <a:ext uri="{1255838C-8C26-41E8-BFFD-2A649CE234DB}">
                <a16:creationId xmlns:a16="http://schemas.microsoft.com/office/drawing/2010/main" id="{1BCBD51D-198E-4392-A938-616C9E22DF93}"/>
              </a:ext>
            </a:extLst>
          </p:cNvPr>
          <p:cNvPicPr>
            <a:picLocks noChangeAspect="1"/>
          </p:cNvPicPr>
          <p:nvPr/>
        </p:nvPicPr>
        <p:blipFill>
          <a:blip r:embed="rId3"/>
          <a:srcRect b="1760"/>
          <a:stretch>
            <a:fillRect/>
          </a:stretch>
        </p:blipFill>
        <p:spPr>
          <a:xfrm>
            <a:off x="3910936" y="2219125"/>
            <a:ext cx="5005416" cy="1844087"/>
          </a:xfrm>
          <a:prstGeom prst="rect">
            <a:avLst/>
          </a:prstGeom>
          <a:noFill/>
        </p:spPr>
      </p:pic>
      <p:pic>
        <p:nvPicPr>
          <p:cNvPr id="10" name="">
            <a:extLst>
              <a:ext uri="{2FC63E1A-4AC4-44CB-98B4-675A277BAAF2}">
                <a16:creationId xmlns:a16="http://schemas.microsoft.com/office/drawing/2010/main" id="{4E627E17-EAB6-407E-8C40-1E595EFB4013}"/>
              </a:ext>
            </a:extLst>
          </p:cNvPr>
          <p:cNvPicPr>
            <a:picLocks noChangeAspect="1"/>
          </p:cNvPicPr>
          <p:nvPr/>
        </p:nvPicPr>
        <p:blipFill>
          <a:blip r:embed="rId4"/>
          <a:stretch>
            <a:fillRect/>
          </a:stretch>
        </p:blipFill>
        <p:spPr>
          <a:xfrm>
            <a:off x="7684179" y="150151"/>
            <a:ext cx="1323116" cy="247068"/>
          </a:xfrm>
          <a:prstGeom prst="rect">
            <a:avLst/>
          </a:prstGeom>
          <a:noFill/>
        </p:spPr>
      </p:pic>
    </p:spTree>
    <p:extLst>
      <p:ext uri="{D83BB61E-63C6-47A1-9269-5322F24097CF}">
        <p14:creationId val="1713442570501"/>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2">
    <p:bg>
      <p:bgPr>
        <a:solidFill>
          <a:schemeClr val="bg1"/>
        </a:solidFill>
        <a:effectLst/>
      </p:bgPr>
    </p:bg>
    <p:spTree>
      <p:nvGrpSpPr>
        <p:cNvPr id="1" name=""/>
        <p:cNvGrpSpPr/>
        <p:nvPr/>
      </p:nvGrpSpPr>
      <p:grpSpPr>
        <a:xfrm>
          <a:off x="0" y="0"/>
          <a:ext cx="0" cy="0"/>
        </a:xfrm>
      </p:grpSpPr>
      <p:sp>
        <p:nvSpPr>
          <p:cNvPr id="2" name="">
            <a:extLst>
              <a:ext uri="{649B0F06-18FF-4E26-9144-C3FBDC0EE3F3}">
                <a16:creationId xmlns:a16="http://schemas.microsoft.com/office/drawing/2010/main" id="{340FD2DF-52C1-477C-8625-FDD255CB3FD2}"/>
              </a:ext>
            </a:extLst>
          </p:cNvPr>
          <p:cNvSpPr/>
          <p:nvPr/>
        </p:nvSpPr>
        <p:spPr>
          <a:xfrm>
            <a:off x="2115940" y="1437903"/>
            <a:ext cx="1714661"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3" name="">
            <a:extLst>
              <a:ext uri="{40D4378B-3089-4B86-A94F-74DAD1678EA9}">
                <a16:creationId xmlns:a16="http://schemas.microsoft.com/office/drawing/2010/main" id="{D9B96927-02ED-406A-9F98-2E88A807318F}"/>
              </a:ext>
            </a:extLst>
          </p:cNvPr>
          <p:cNvSpPr/>
          <p:nvPr/>
        </p:nvSpPr>
        <p:spPr>
          <a:xfrm>
            <a:off x="1349606" y="2272808"/>
            <a:ext cx="1654740"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4" name="">
            <a:extLst>
              <a:ext uri="{88F540DC-948A-4CA4-A923-6173071CBA60}">
                <a16:creationId xmlns:a16="http://schemas.microsoft.com/office/drawing/2010/main" id="{14EA8053-7ADA-47C9-A0F4-0C225A04B90D}"/>
              </a:ext>
            </a:extLst>
          </p:cNvPr>
          <p:cNvSpPr/>
          <p:nvPr/>
        </p:nvSpPr>
        <p:spPr>
          <a:xfrm>
            <a:off x="1478183" y="3342627"/>
            <a:ext cx="1493186"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5" name="">
            <a:extLst>
              <a:ext uri="{D3B7493F-54EA-4B6D-AA21-BEA5F034C459}">
                <a16:creationId xmlns:a16="http://schemas.microsoft.com/office/drawing/2010/main" id="{8EB9E45A-CF2A-4E0F-9209-C24DD53DBBD2}"/>
              </a:ext>
            </a:extLst>
          </p:cNvPr>
          <p:cNvSpPr/>
          <p:nvPr/>
        </p:nvSpPr>
        <p:spPr>
          <a:xfrm>
            <a:off x="3284953" y="4237634"/>
            <a:ext cx="482422"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6" name="">
            <a:extLst>
              <a:ext uri="{4493DF94-C8C7-4F3F-9175-7CDF2ACEB9DB}">
                <a16:creationId xmlns:a16="http://schemas.microsoft.com/office/drawing/2010/main" id="{0B7063F2-C971-47D4-B07E-5C87C32A72E2}"/>
              </a:ext>
            </a:extLst>
          </p:cNvPr>
          <p:cNvSpPr/>
          <p:nvPr/>
        </p:nvSpPr>
        <p:spPr>
          <a:xfrm>
            <a:off x="6126022" y="3339493"/>
            <a:ext cx="1125731"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7" name="">
            <a:extLst>
              <a:ext uri="{C8180C45-95AA-4694-9302-F70C4A7B1A7A}">
                <a16:creationId xmlns:a16="http://schemas.microsoft.com/office/drawing/2010/main" id="{468E326A-B763-4C4B-8C5A-CAECA64DBC6E}"/>
              </a:ext>
            </a:extLst>
          </p:cNvPr>
          <p:cNvSpPr/>
          <p:nvPr/>
        </p:nvSpPr>
        <p:spPr>
          <a:xfrm>
            <a:off x="5275897" y="4238625"/>
            <a:ext cx="1135093"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8" name="">
            <a:extLst>
              <a:ext uri="{F4C60BC1-6EB7-403C-B971-9B89AA95DC09}">
                <a16:creationId xmlns:a16="http://schemas.microsoft.com/office/drawing/2010/main" id="{086B713F-C6B5-4B0E-BABB-223D9B4DFD63}"/>
              </a:ext>
            </a:extLst>
          </p:cNvPr>
          <p:cNvSpPr/>
          <p:nvPr/>
        </p:nvSpPr>
        <p:spPr>
          <a:xfrm>
            <a:off x="6113412" y="2251138"/>
            <a:ext cx="1225924"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9" name="">
            <a:extLst>
              <a:ext uri="{D482B2CC-4AC6-4142-84D4-C3D7F870D909}">
                <a16:creationId xmlns:a16="http://schemas.microsoft.com/office/drawing/2010/main" id="{C9BA730D-8D21-4044-A7E0-6FF91D50FA26}"/>
              </a:ext>
            </a:extLst>
          </p:cNvPr>
          <p:cNvSpPr/>
          <p:nvPr/>
        </p:nvSpPr>
        <p:spPr>
          <a:xfrm>
            <a:off x="5370881" y="1447800"/>
            <a:ext cx="870727"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0" name="">
            <a:extLst>
              <a:ext uri="{946E1123-AAC0-4D90-83A9-8CF13AE99AD1}">
                <a16:creationId xmlns:a16="http://schemas.microsoft.com/office/drawing/2010/main" id="{682CF0FE-2FB3-4B6A-BF1B-6B4A6E8430A0}"/>
              </a:ext>
            </a:extLst>
          </p:cNvPr>
          <p:cNvSpPr txBox="1">
            <a:spLocks noGrp="1"/>
          </p:cNvSpPr>
          <p:nvPr/>
        </p:nvSpPr>
        <p:spPr>
          <a:xfrm>
            <a:off x="934601" y="535793"/>
            <a:ext cx="7553829" cy="381981"/>
          </a:xfrm>
          <a:prstGeom prst="rect">
            <a:avLst/>
          </a:prstGeom>
        </p:spPr>
        <p:txBody>
          <a:bodyPr vert="horz" rtlCol="0"/>
          <a:lstStyle/>
          <a:p>
            <a:pPr algn="ctr"/>
            <a:r>
              <a:rPr lang="en-US" sz="2400" b="1">
                <a:latin typeface="Zoho Puvi"/>
              </a:rPr>
              <a:t>Out-of-the-box support for 150+ applications</a:t>
            </a:r>
            <a:endParaRPr lang="en-US" sz="2400" b="1">
              <a:latin typeface="Zoho Puvi"/>
            </a:endParaRPr>
          </a:p>
        </p:txBody>
      </p:sp>
      <p:pic>
        <p:nvPicPr>
          <p:cNvPr id="11" name="">
            <a:extLst>
              <a:ext uri="{4FD5E2D8-CB8E-4E1E-9C4A-E35B873AAE0F}">
                <a16:creationId xmlns:a16="http://schemas.microsoft.com/office/drawing/2010/main" id="{F0F204DB-B6D4-448F-A170-3AFF5166FE68}"/>
              </a:ext>
            </a:extLst>
          </p:cNvPr>
          <p:cNvPicPr>
            <a:picLocks noChangeAspect="1"/>
          </p:cNvPicPr>
          <p:nvPr/>
        </p:nvPicPr>
        <p:blipFill>
          <a:blip r:embed="rId2"/>
          <a:stretch>
            <a:fillRect/>
          </a:stretch>
        </p:blipFill>
        <p:spPr>
          <a:xfrm>
            <a:off x="3632958" y="2643843"/>
            <a:ext cx="1917658" cy="445150"/>
          </a:xfrm>
          <a:prstGeom prst="rect">
            <a:avLst/>
          </a:prstGeom>
          <a:noFill/>
        </p:spPr>
      </p:pic>
      <p:sp>
        <p:nvSpPr>
          <p:cNvPr id="12" name="">
            <a:extLst>
              <a:ext uri="{F21529CF-3200-44AD-8603-208F652721B6}">
                <a16:creationId xmlns:a16="http://schemas.microsoft.com/office/drawing/2010/main" id="{E2ED8EC9-1F04-4FEC-89CF-FF5ACE69F684}"/>
              </a:ext>
            </a:extLst>
          </p:cNvPr>
          <p:cNvSpPr>
            <a:spLocks noChangeAspect="1"/>
          </p:cNvSpPr>
          <p:nvPr/>
        </p:nvSpPr>
        <p:spPr>
          <a:xfrm>
            <a:off x="3230184" y="1610839"/>
            <a:ext cx="2683640" cy="2683640"/>
          </a:xfrm>
          <a:prstGeom prst="octagon">
            <a:avLst/>
          </a:prstGeom>
          <a:noFill/>
          <a:ln w="9525" cap="flat">
            <a:solidFill>
              <a:schemeClr val="bg1">
                <a:lumMod val="65000"/>
              </a:schemeClr>
            </a:solidFill>
            <a:prstDash val="sysDot"/>
            <a:round/>
          </a:ln>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3" name="">
            <a:extLst>
              <a:ext uri="{223D8F5D-23AC-47C5-890D-9D7CBC4128AD}">
                <a16:creationId xmlns:a16="http://schemas.microsoft.com/office/drawing/2010/main" id="{41E14C88-2D05-45CE-AB3E-27FF7F40E7D6}"/>
              </a:ext>
            </a:extLst>
          </p:cNvPr>
          <p:cNvSpPr>
            <a:spLocks noChangeAspect="1"/>
          </p:cNvSpPr>
          <p:nvPr/>
        </p:nvSpPr>
        <p:spPr>
          <a:xfrm>
            <a:off x="5026056" y="1532191"/>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4" name="">
            <a:extLst>
              <a:ext uri="{BA3B63D8-40ED-4070-AD4F-19DE4F1D1CD1}">
                <a16:creationId xmlns:a16="http://schemas.microsoft.com/office/drawing/2010/main" id="{B3B18DDE-22F8-411C-A770-838274E2617D}"/>
              </a:ext>
            </a:extLst>
          </p:cNvPr>
          <p:cNvSpPr txBox="1"/>
          <p:nvPr/>
        </p:nvSpPr>
        <p:spPr>
          <a:xfrm>
            <a:off x="5261410" y="1455981"/>
            <a:ext cx="870727" cy="278082"/>
          </a:xfrm>
          <a:prstGeom prst="rect">
            <a:avLst/>
          </a:prstGeom>
        </p:spPr>
        <p:txBody>
          <a:bodyPr vert="horz" lIns="95250" tIns="47625" rIns="95250" bIns="47625" rtlCol="0" anchor="t">
            <a:spAutoFit/>
          </a:bodyPr>
          <a:lstStyle/>
          <a:p>
            <a:pPr>
              <a:defRPr lang="en-US" sz="1400"/>
            </a:pPr>
            <a:r>
              <a:rPr lang="en-US" sz="1200" b="0">
                <a:solidFill>
                  <a:schemeClr val="tx1"/>
                </a:solidFill>
                <a:latin typeface="Open Sans"/>
              </a:rPr>
              <a:t>Servers</a:t>
            </a:r>
            <a:endParaRPr lang="en-US" sz="1200" b="0">
              <a:solidFill>
                <a:schemeClr val="tx1"/>
              </a:solidFill>
              <a:latin typeface="Open Sans"/>
            </a:endParaRPr>
          </a:p>
        </p:txBody>
      </p:sp>
      <p:sp>
        <p:nvSpPr>
          <p:cNvPr id="15" name="">
            <a:extLst>
              <a:ext uri="{8561BA80-DA88-4644-9DDC-8312BC9D1F5A}">
                <a16:creationId xmlns:a16="http://schemas.microsoft.com/office/drawing/2010/main" id="{27DC5025-8054-48AD-8901-DAAE84A2EE84}"/>
              </a:ext>
            </a:extLst>
          </p:cNvPr>
          <p:cNvSpPr txBox="1"/>
          <p:nvPr/>
        </p:nvSpPr>
        <p:spPr>
          <a:xfrm>
            <a:off x="5370881" y="4238625"/>
            <a:ext cx="1761553" cy="278082"/>
          </a:xfrm>
          <a:prstGeom prst="rect">
            <a:avLst/>
          </a:prstGeom>
        </p:spPr>
        <p:txBody>
          <a:bodyPr vert="horz" lIns="95250" tIns="47625" rIns="95250" bIns="47625" rtlCol="0" anchor="t">
            <a:spAutoFit/>
          </a:bodyPr>
          <a:lstStyle/>
          <a:p>
            <a:pPr>
              <a:defRPr lang="en-US" sz="1400"/>
            </a:pPr>
            <a:r>
              <a:rPr lang="en-US" sz="1200" b="0">
                <a:solidFill>
                  <a:schemeClr val="tx1"/>
                </a:solidFill>
                <a:latin typeface="Open Sans"/>
              </a:rPr>
              <a:t>Middleware</a:t>
            </a:r>
            <a:endParaRPr lang="en-US" sz="1200" b="0">
              <a:solidFill>
                <a:schemeClr val="tx1"/>
              </a:solidFill>
              <a:latin typeface="Open Sans"/>
            </a:endParaRPr>
          </a:p>
        </p:txBody>
      </p:sp>
      <p:sp>
        <p:nvSpPr>
          <p:cNvPr id="16" name="">
            <a:extLst>
              <a:ext uri="{395E6806-2872-4727-ADEC-22DE42393B58}">
                <a16:creationId xmlns:a16="http://schemas.microsoft.com/office/drawing/2010/main" id="{6A4D227A-F644-4BF6-9CE6-A915E610FE85}"/>
              </a:ext>
            </a:extLst>
          </p:cNvPr>
          <p:cNvSpPr txBox="1"/>
          <p:nvPr/>
        </p:nvSpPr>
        <p:spPr>
          <a:xfrm>
            <a:off x="6030630" y="3333750"/>
            <a:ext cx="1100242" cy="278082"/>
          </a:xfrm>
          <a:prstGeom prst="rect">
            <a:avLst/>
          </a:prstGeom>
        </p:spPr>
        <p:txBody>
          <a:bodyPr vert="horz" lIns="95250" tIns="47625" rIns="95250" bIns="47625" rtlCol="0" anchor="t">
            <a:spAutoFit/>
          </a:bodyPr>
          <a:lstStyle/>
          <a:p>
            <a:pPr>
              <a:defRPr lang="en-US" sz="1400"/>
            </a:pPr>
            <a:r>
              <a:rPr lang="en-US" sz="1200" b="0">
                <a:solidFill>
                  <a:schemeClr val="tx1"/>
                </a:solidFill>
                <a:latin typeface="Open Sans"/>
              </a:rPr>
              <a:t>Cloud apps</a:t>
            </a:r>
            <a:endParaRPr lang="en-US" sz="1200" b="0">
              <a:solidFill>
                <a:schemeClr val="tx1"/>
              </a:solidFill>
              <a:latin typeface="Open Sans"/>
            </a:endParaRPr>
          </a:p>
        </p:txBody>
      </p:sp>
      <p:sp>
        <p:nvSpPr>
          <p:cNvPr id="17" name="">
            <a:extLst>
              <a:ext uri="{F3A577A1-27F6-4236-9D80-B302781A80C2}">
                <a16:creationId xmlns:a16="http://schemas.microsoft.com/office/drawing/2010/main" id="{971FFB43-F6AF-4122-8219-AC36D366F8D0}"/>
              </a:ext>
            </a:extLst>
          </p:cNvPr>
          <p:cNvSpPr txBox="1"/>
          <p:nvPr/>
        </p:nvSpPr>
        <p:spPr>
          <a:xfrm>
            <a:off x="6032792" y="2269217"/>
            <a:ext cx="2152497" cy="460914"/>
          </a:xfrm>
          <a:prstGeom prst="rect">
            <a:avLst/>
          </a:prstGeom>
        </p:spPr>
        <p:txBody>
          <a:bodyPr vert="horz" lIns="95250" tIns="47625" rIns="95250" bIns="47625" rtlCol="0" anchor="t">
            <a:spAutoFit/>
          </a:bodyPr>
          <a:lstStyle/>
          <a:p>
            <a:pPr>
              <a:defRPr lang="en-US" sz="1400"/>
            </a:pPr>
            <a:r>
              <a:rPr lang="en-US" sz="1200" b="0" err="1">
                <a:solidFill>
                  <a:schemeClr val="tx1"/>
                </a:solidFill>
                <a:latin typeface="Open Sans"/>
              </a:rPr>
              <a:t>VMs, converged infrastructure</a:t>
            </a:r>
            <a:endParaRPr lang="en-US" sz="1200" b="0">
              <a:solidFill>
                <a:schemeClr val="tx1"/>
              </a:solidFill>
              <a:latin typeface="Open Sans"/>
            </a:endParaRPr>
          </a:p>
        </p:txBody>
      </p:sp>
      <p:sp>
        <p:nvSpPr>
          <p:cNvPr id="18" name="">
            <a:extLst>
              <a:ext uri="{A0741B37-5CAE-4091-AA18-3FF598E3C6AC}">
                <a16:creationId xmlns:a16="http://schemas.microsoft.com/office/drawing/2010/main" id="{1BFFE342-89C0-4980-B4BD-4C7A607FEF77}"/>
              </a:ext>
            </a:extLst>
          </p:cNvPr>
          <p:cNvSpPr>
            <a:spLocks noChangeAspect="1"/>
          </p:cNvSpPr>
          <p:nvPr/>
        </p:nvSpPr>
        <p:spPr>
          <a:xfrm>
            <a:off x="5830100" y="2360533"/>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19" name="">
            <a:extLst>
              <a:ext uri="{024111A6-3FB7-4EA1-8C14-CCF3AB66D978}">
                <a16:creationId xmlns:a16="http://schemas.microsoft.com/office/drawing/2010/main" id="{0FFE5442-DB33-4101-BC2B-9AD6FBA35056}"/>
              </a:ext>
            </a:extLst>
          </p:cNvPr>
          <p:cNvSpPr>
            <a:spLocks noChangeAspect="1"/>
          </p:cNvSpPr>
          <p:nvPr/>
        </p:nvSpPr>
        <p:spPr>
          <a:xfrm>
            <a:off x="5844854" y="3400425"/>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20" name="">
            <a:extLst>
              <a:ext uri="{550894D1-F668-4384-A8E1-B87B8A3223F9}">
                <a16:creationId xmlns:a16="http://schemas.microsoft.com/office/drawing/2010/main" id="{20C01A89-3C2D-4826-B652-9BF63254DAC6}"/>
              </a:ext>
            </a:extLst>
          </p:cNvPr>
          <p:cNvSpPr>
            <a:spLocks noChangeAspect="1"/>
          </p:cNvSpPr>
          <p:nvPr/>
        </p:nvSpPr>
        <p:spPr>
          <a:xfrm>
            <a:off x="5043296" y="4216278"/>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21" name="">
            <a:extLst>
              <a:ext uri="{61A9DA20-24E9-4D5A-80C4-0FBFCAEB087A}">
                <a16:creationId xmlns:a16="http://schemas.microsoft.com/office/drawing/2010/main" id="{681EA614-B827-4275-A079-86B282A56038}"/>
              </a:ext>
            </a:extLst>
          </p:cNvPr>
          <p:cNvSpPr>
            <a:spLocks noChangeAspect="1"/>
          </p:cNvSpPr>
          <p:nvPr/>
        </p:nvSpPr>
        <p:spPr>
          <a:xfrm>
            <a:off x="3969334" y="4209564"/>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22" name="">
            <a:extLst>
              <a:ext uri="{1EF706C8-7755-4508-91DC-233D7F6C575F}">
                <a16:creationId xmlns:a16="http://schemas.microsoft.com/office/drawing/2010/main" id="{708A7F89-F2F6-4A88-9405-0D5ED73B5756}"/>
              </a:ext>
            </a:extLst>
          </p:cNvPr>
          <p:cNvSpPr>
            <a:spLocks noChangeAspect="1"/>
          </p:cNvSpPr>
          <p:nvPr/>
        </p:nvSpPr>
        <p:spPr>
          <a:xfrm>
            <a:off x="3156280" y="3417665"/>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23" name="">
            <a:extLst>
              <a:ext uri="{44E251D7-0BC6-44E1-91C0-56976CFD1A14}">
                <a16:creationId xmlns:a16="http://schemas.microsoft.com/office/drawing/2010/main" id="{D0F9C5DF-4816-4809-83A8-09CD57F2B517}"/>
              </a:ext>
            </a:extLst>
          </p:cNvPr>
          <p:cNvSpPr>
            <a:spLocks noChangeAspect="1"/>
          </p:cNvSpPr>
          <p:nvPr/>
        </p:nvSpPr>
        <p:spPr>
          <a:xfrm>
            <a:off x="3150527" y="2348893"/>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24" name="">
            <a:extLst>
              <a:ext uri="{8E3736C3-83E2-4208-93D4-0503F0C6EEA3}">
                <a16:creationId xmlns:a16="http://schemas.microsoft.com/office/drawing/2010/main" id="{30CD91A9-F75B-4629-A9C5-C7FD05DC7DBB}"/>
              </a:ext>
            </a:extLst>
          </p:cNvPr>
          <p:cNvSpPr>
            <a:spLocks noChangeAspect="1"/>
          </p:cNvSpPr>
          <p:nvPr/>
        </p:nvSpPr>
        <p:spPr>
          <a:xfrm>
            <a:off x="3969334" y="1536935"/>
            <a:ext cx="142875" cy="142875"/>
          </a:xfrm>
          <a:prstGeom prst="rect">
            <a:avLst/>
          </a:prstGeom>
          <a:solidFill>
            <a:srgbClr val="0070C0"/>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25" name="">
            <a:extLst>
              <a:ext uri="{2B5F24E8-AFF3-4B9C-9297-B7571845A931}">
                <a16:creationId xmlns:a16="http://schemas.microsoft.com/office/drawing/2010/main" id="{1AE6B7EB-541A-4F21-8A25-3292F2187291}"/>
              </a:ext>
            </a:extLst>
          </p:cNvPr>
          <p:cNvSpPr txBox="1"/>
          <p:nvPr/>
        </p:nvSpPr>
        <p:spPr>
          <a:xfrm>
            <a:off x="2086822" y="1438760"/>
            <a:ext cx="1945727" cy="278082"/>
          </a:xfrm>
          <a:prstGeom prst="rect">
            <a:avLst/>
          </a:prstGeom>
        </p:spPr>
        <p:txBody>
          <a:bodyPr vert="horz" lIns="95250" tIns="47625" rIns="95250" bIns="47625" rtlCol="0" anchor="t">
            <a:spAutoFit/>
          </a:bodyPr>
          <a:lstStyle/>
          <a:p>
            <a:pPr algn="r">
              <a:defRPr lang="en-US" sz="1400"/>
            </a:pPr>
            <a:r>
              <a:rPr lang="en-US" sz="1200" b="0">
                <a:solidFill>
                  <a:schemeClr val="tx1"/>
                </a:solidFill>
                <a:latin typeface="Open Sans"/>
              </a:rPr>
              <a:t>Databases</a:t>
            </a:r>
            <a:endParaRPr lang="en-US" sz="1200" b="0">
              <a:solidFill>
                <a:schemeClr val="tx1"/>
              </a:solidFill>
              <a:latin typeface="Open Sans"/>
            </a:endParaRPr>
          </a:p>
        </p:txBody>
      </p:sp>
      <p:sp>
        <p:nvSpPr>
          <p:cNvPr id="26" name="">
            <a:extLst>
              <a:ext uri="{D60C62AC-4D5C-41A3-B57B-2EDF431BE666}">
                <a16:creationId xmlns:a16="http://schemas.microsoft.com/office/drawing/2010/main" id="{BA0A5FFF-6BBE-4FDF-94D6-8FB588F13F13}"/>
              </a:ext>
            </a:extLst>
          </p:cNvPr>
          <p:cNvSpPr txBox="1"/>
          <p:nvPr/>
        </p:nvSpPr>
        <p:spPr>
          <a:xfrm>
            <a:off x="1412614" y="2272808"/>
            <a:ext cx="1703984" cy="460914"/>
          </a:xfrm>
          <a:prstGeom prst="rect">
            <a:avLst/>
          </a:prstGeom>
        </p:spPr>
        <p:txBody>
          <a:bodyPr vert="horz" lIns="95250" tIns="47625" rIns="95250" bIns="47625" rtlCol="0" anchor="t">
            <a:spAutoFit/>
          </a:bodyPr>
          <a:lstStyle/>
          <a:p>
            <a:pPr>
              <a:defRPr lang="en-US" sz="1400"/>
            </a:pPr>
            <a:r>
              <a:rPr lang="en-US" sz="1200" b="0">
                <a:solidFill>
                  <a:schemeClr val="tx1"/>
                </a:solidFill>
                <a:latin typeface="Open Sans"/>
              </a:rPr>
              <a:t>Application servers, web servers, services</a:t>
            </a:r>
            <a:endParaRPr lang="en-US" sz="1200" b="0">
              <a:solidFill>
                <a:schemeClr val="tx1"/>
              </a:solidFill>
              <a:latin typeface="Open Sans"/>
            </a:endParaRPr>
          </a:p>
        </p:txBody>
      </p:sp>
      <p:sp>
        <p:nvSpPr>
          <p:cNvPr id="27" name="">
            <a:extLst>
              <a:ext uri="{416AF739-C011-4BA0-A778-9AF291A0F096}">
                <a16:creationId xmlns:a16="http://schemas.microsoft.com/office/drawing/2010/main" id="{FBC975D7-DC35-4E5B-98AE-F3250753C426}"/>
              </a:ext>
            </a:extLst>
          </p:cNvPr>
          <p:cNvSpPr txBox="1"/>
          <p:nvPr/>
        </p:nvSpPr>
        <p:spPr>
          <a:xfrm>
            <a:off x="1166469" y="3334635"/>
            <a:ext cx="1945727" cy="278082"/>
          </a:xfrm>
          <a:prstGeom prst="rect">
            <a:avLst/>
          </a:prstGeom>
        </p:spPr>
        <p:txBody>
          <a:bodyPr vert="horz" lIns="95250" tIns="47625" rIns="95250" bIns="47625" rtlCol="0" anchor="t">
            <a:spAutoFit/>
          </a:bodyPr>
          <a:lstStyle/>
          <a:p>
            <a:pPr algn="r">
              <a:defRPr lang="en-US" sz="1400"/>
            </a:pPr>
            <a:r>
              <a:rPr lang="en-US" sz="1200" b="0">
                <a:solidFill>
                  <a:schemeClr val="tx1"/>
                </a:solidFill>
                <a:latin typeface="Open Sans"/>
              </a:rPr>
              <a:t>Containers</a:t>
            </a:r>
            <a:endParaRPr lang="en-US" sz="1200" b="0">
              <a:solidFill>
                <a:schemeClr val="tx1"/>
              </a:solidFill>
              <a:latin typeface="Open Sans"/>
            </a:endParaRPr>
          </a:p>
        </p:txBody>
      </p:sp>
      <p:sp>
        <p:nvSpPr>
          <p:cNvPr id="28" name="">
            <a:extLst>
              <a:ext uri="{529DE4C0-E3AA-485C-B78C-235FE6CC5D97}">
                <a16:creationId xmlns:a16="http://schemas.microsoft.com/office/drawing/2010/main" id="{CB36D39B-0A8E-4235-B966-20BDB3DDCE03}"/>
              </a:ext>
            </a:extLst>
          </p:cNvPr>
          <p:cNvSpPr txBox="1"/>
          <p:nvPr/>
        </p:nvSpPr>
        <p:spPr>
          <a:xfrm>
            <a:off x="3359963" y="4254550"/>
            <a:ext cx="571451" cy="278082"/>
          </a:xfrm>
          <a:prstGeom prst="rect">
            <a:avLst/>
          </a:prstGeom>
        </p:spPr>
        <p:txBody>
          <a:bodyPr vert="horz" lIns="95250" tIns="47625" rIns="95250" bIns="47625" rtlCol="0" anchor="t">
            <a:spAutoFit/>
          </a:bodyPr>
          <a:lstStyle/>
          <a:p>
            <a:pPr algn="r">
              <a:defRPr lang="en-US" sz="1400"/>
            </a:pPr>
            <a:r>
              <a:rPr lang="en-US" sz="1200" b="0">
                <a:solidFill>
                  <a:schemeClr val="tx1"/>
                </a:solidFill>
                <a:latin typeface="Open Sans"/>
              </a:rPr>
              <a:t>ERP</a:t>
            </a:r>
            <a:endParaRPr lang="en-US" sz="1200" b="0">
              <a:solidFill>
                <a:schemeClr val="tx1"/>
              </a:solidFill>
              <a:latin typeface="Open Sans"/>
            </a:endParaRPr>
          </a:p>
        </p:txBody>
      </p:sp>
    </p:spTree>
    <p:extLst>
      <p:ext uri="{C28C858C-94DA-4A9F-95B6-1AFAEF6F1F09}">
        <p14:creationId val="1713442570504"/>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EE1E0759-BAB8-4AC4-ADBD-BCC9B7B24B85}">
                <a16:creationId xmlns:a16="http://schemas.microsoft.com/office/drawing/2010/main" id="{1E901B28-3432-40F4-AA28-70E3F1841B2A}"/>
              </a:ext>
            </a:extLst>
          </p:cNvPr>
          <p:cNvSpPr txBox="1">
            <a:spLocks noGrp="1"/>
          </p:cNvSpPr>
          <p:nvPr/>
        </p:nvSpPr>
        <p:spPr>
          <a:xfrm>
            <a:off x="580672" y="643985"/>
            <a:ext cx="7095458" cy="578367"/>
          </a:xfrm>
          <a:prstGeom prst="rect">
            <a:avLst/>
          </a:prstGeom>
        </p:spPr>
        <p:txBody>
          <a:bodyPr vert="horz" lIns="91440" tIns="45720" rIns="91440" bIns="45720" numCol="1" spcCol="0" rtlCol="0" anchor="b">
            <a:noAutofit/>
          </a:bodyPr>
          <a:lstStyle>
            <a:lvl1pPr marL="0" lvl="0" algn="l" rtl="0">
              <a:lnSpc>
                <a:spcPct val="100000"/>
              </a:lnSpc>
              <a:spcBef>
                <a:spcPct val="0"/>
              </a:spcBef>
              <a:buNone/>
              <a:defRPr lang="en-US" sz="2800" i="0">
                <a:solidFill>
                  <a:schemeClr val="tx1">
                    <a:lumMod val="85000"/>
                    <a:lumOff val="15000"/>
                  </a:schemeClr>
                </a:solidFill>
                <a:latin typeface="Source Sans Pro-demi_bold"/>
              </a:defRPr>
            </a:lvl1pPr>
            <a:lvl2pPr marL="457200" lvl="1" algn="l" rtl="0">
              <a:lnSpc>
                <a:spcPct val="100000"/>
              </a:lnSpc>
              <a:defRPr lang="en-US" sz="1800">
                <a:solidFill>
                  <a:schemeClr val="tx1"/>
                </a:solidFill>
                <a:latin typeface="Source Sans Pro"/>
              </a:defRPr>
            </a:lvl2pPr>
            <a:lvl3pPr marL="914400" lvl="2" algn="l" rtl="0">
              <a:lnSpc>
                <a:spcPct val="100000"/>
              </a:lnSpc>
              <a:defRPr lang="en-US" sz="1800">
                <a:solidFill>
                  <a:schemeClr val="tx1"/>
                </a:solidFill>
                <a:latin typeface="Source Sans Pro"/>
              </a:defRPr>
            </a:lvl3pPr>
            <a:lvl4pPr marL="1371600" lvl="3" algn="l" rtl="0">
              <a:lnSpc>
                <a:spcPct val="100000"/>
              </a:lnSpc>
              <a:defRPr lang="en-US" sz="1800">
                <a:solidFill>
                  <a:schemeClr val="tx1"/>
                </a:solidFill>
                <a:latin typeface="Source Sans Pro"/>
              </a:defRPr>
            </a:lvl4pPr>
            <a:lvl5pPr marL="1828800" lvl="4" algn="l" rtl="0">
              <a:lnSpc>
                <a:spcPct val="100000"/>
              </a:lnSpc>
              <a:defRPr lang="en-US" sz="1800">
                <a:solidFill>
                  <a:schemeClr val="tx1"/>
                </a:solidFill>
                <a:latin typeface="Source Sans Pro"/>
              </a:defRPr>
            </a:lvl5pPr>
            <a:lvl6pPr marL="2286000" lvl="5" algn="l" rtl="0">
              <a:lnSpc>
                <a:spcPct val="100000"/>
              </a:lnSpc>
              <a:defRPr lang="en-US" sz="1800">
                <a:solidFill>
                  <a:schemeClr val="tx1"/>
                </a:solidFill>
                <a:latin typeface="Source Sans Pro"/>
              </a:defRPr>
            </a:lvl6pPr>
            <a:lvl7pPr marL="2743200" lvl="6" algn="l" rtl="0">
              <a:lnSpc>
                <a:spcPct val="100000"/>
              </a:lnSpc>
              <a:defRPr lang="en-US" sz="1800">
                <a:solidFill>
                  <a:schemeClr val="tx1"/>
                </a:solidFill>
                <a:latin typeface="Source Sans Pro"/>
              </a:defRPr>
            </a:lvl7pPr>
            <a:lvl8pPr marL="3200400" lvl="7" algn="l" rtl="0">
              <a:lnSpc>
                <a:spcPct val="100000"/>
              </a:lnSpc>
              <a:defRPr lang="en-US" sz="1800">
                <a:solidFill>
                  <a:schemeClr val="tx1"/>
                </a:solidFill>
                <a:latin typeface="Source Sans Pro"/>
              </a:defRPr>
            </a:lvl8pPr>
            <a:lvl9pPr marL="3657600" lvl="8" algn="l" rtl="0">
              <a:lnSpc>
                <a:spcPct val="100000"/>
              </a:lnSpc>
              <a:defRPr lang="en-US" sz="1800">
                <a:solidFill>
                  <a:schemeClr val="tx1"/>
                </a:solidFill>
                <a:latin typeface="Source Sans Pro"/>
              </a:defRPr>
            </a:lvl9pPr>
          </a:lstStyle>
          <a:p>
            <a:pPr marL="0" lvl="0" algn="l" rtl="0">
              <a:lnSpc>
                <a:spcPct val="100000"/>
              </a:lnSpc>
              <a:spcBef>
                <a:spcPct val="0"/>
              </a:spcBef>
              <a:buNone/>
              <a:defRPr lang="en-US" sz="2800" i="0">
                <a:solidFill>
                  <a:schemeClr val="tx1">
                    <a:lumMod val="85000"/>
                    <a:lumOff val="15000"/>
                  </a:schemeClr>
                </a:solidFill>
                <a:latin typeface="Source Sans Pro-demi_bold"/>
              </a:defRPr>
            </a:pPr>
            <a:r>
              <a:rPr lang="en-US" sz="2400" b="1">
                <a:latin typeface="Zoho Puvi"/>
              </a:rPr>
              <a:t>More on infrastructure monitoring</a:t>
            </a:r>
            <a:endParaRPr lang="en-US" sz="2400" b="1">
              <a:latin typeface="Zoho Puvi"/>
            </a:endParaRPr>
          </a:p>
        </p:txBody>
      </p:sp>
      <p:sp>
        <p:nvSpPr>
          <p:cNvPr id="3" name="">
            <a:extLst>
              <a:ext uri="{8474439B-F6A2-413C-842B-4DE92380C926}">
                <a16:creationId xmlns:a16="http://schemas.microsoft.com/office/drawing/2010/main" id="{5F4CB1D1-362A-4A52-A4E7-C3167D2C78D9}"/>
              </a:ext>
            </a:extLst>
          </p:cNvPr>
          <p:cNvSpPr txBox="1">
            <a:spLocks noGrp="1"/>
          </p:cNvSpPr>
          <p:nvPr/>
        </p:nvSpPr>
        <p:spPr>
          <a:xfrm>
            <a:off x="704221" y="1399660"/>
            <a:ext cx="7835360" cy="3324310"/>
          </a:xfrm>
          <a:prstGeom prst="rect">
            <a:avLst/>
          </a:prstGeom>
        </p:spPr>
        <p:txBody>
          <a:bodyPr vert="horz" lIns="91440" tIns="93600" rIns="91440" bIns="45720" numCol="1" spcCol="0" rtlCol="0" anchor="t">
            <a:noAutofit/>
          </a:bodyPr>
          <a:lstStyle>
            <a:lvl1pPr marL="342900" lvl="0" indent="-342900" algn="l" rtl="0">
              <a:lnSpc>
                <a:spcPct val="100000"/>
              </a:lnSpc>
              <a:spcBef>
                <a:spcPts val="1200"/>
              </a:spcBef>
              <a:buClr>
                <a:srgbClr val="C00000"/>
              </a:buClr>
              <a:buFont typeface="Arial"/>
              <a:buChar char="•"/>
              <a:defRPr lang="en-US" sz="1800" i="0">
                <a:solidFill>
                  <a:schemeClr val="tx1">
                    <a:lumMod val="85000"/>
                    <a:lumOff val="15000"/>
                  </a:schemeClr>
                </a:solidFill>
                <a:latin typeface="Source Sans Pro"/>
              </a:defRPr>
            </a:lvl1pPr>
            <a:lvl2pPr marL="742950" lvl="1" indent="-285750" algn="l" rtl="0">
              <a:lnSpc>
                <a:spcPct val="100000"/>
              </a:lnSpc>
              <a:spcBef>
                <a:spcPts val="300"/>
              </a:spcBef>
              <a:buClr>
                <a:srgbClr val="C00000"/>
              </a:buClr>
              <a:buFont typeface="Arial"/>
              <a:buChar char="•"/>
              <a:defRPr lang="en-US" sz="1600" i="0">
                <a:solidFill>
                  <a:schemeClr val="bg1">
                    <a:lumMod val="50000"/>
                  </a:schemeClr>
                </a:solidFill>
                <a:latin typeface="Source Sans Pro"/>
              </a:defRPr>
            </a:lvl2pPr>
            <a:lvl3pPr marL="1143000" lvl="2" indent="-228600" algn="l" rtl="0">
              <a:lnSpc>
                <a:spcPct val="100000"/>
              </a:lnSpc>
              <a:spcBef>
                <a:spcPts val="300"/>
              </a:spcBef>
              <a:buClr>
                <a:srgbClr val="C00000"/>
              </a:buClr>
              <a:buFont typeface="Arial"/>
              <a:buChar char="•"/>
              <a:defRPr lang="en-US" sz="1400" i="0">
                <a:solidFill>
                  <a:schemeClr val="bg1">
                    <a:lumMod val="50000"/>
                  </a:schemeClr>
                </a:solidFill>
                <a:latin typeface="Source Sans Pro"/>
              </a:defRPr>
            </a:lvl3pPr>
            <a:lvl4pPr marL="1600200" lvl="3" indent="-228600" algn="l" rtl="0">
              <a:lnSpc>
                <a:spcPct val="100000"/>
              </a:lnSpc>
              <a:spcBef>
                <a:spcPts val="300"/>
              </a:spcBef>
              <a:buClr>
                <a:srgbClr val="C00000"/>
              </a:buClr>
              <a:buFont typeface="Arial"/>
              <a:buChar char="•"/>
              <a:defRPr lang="en-US" sz="1200" i="0">
                <a:solidFill>
                  <a:schemeClr val="bg1">
                    <a:lumMod val="50000"/>
                  </a:schemeClr>
                </a:solidFill>
                <a:latin typeface="Source Sans Pro"/>
              </a:defRPr>
            </a:lvl4pPr>
            <a:lvl5pPr marL="2057400" lvl="4" indent="-228600" algn="l" rtl="0">
              <a:lnSpc>
                <a:spcPct val="100000"/>
              </a:lnSpc>
              <a:spcBef>
                <a:spcPts val="300"/>
              </a:spcBef>
              <a:buClr>
                <a:srgbClr val="C00000"/>
              </a:buClr>
              <a:buFont typeface="Arial"/>
              <a:buChar char="•"/>
              <a:defRPr lang="en-US" sz="1000" i="0">
                <a:solidFill>
                  <a:schemeClr val="bg1">
                    <a:lumMod val="50000"/>
                  </a:schemeClr>
                </a:solidFill>
                <a:latin typeface="Source Sans Pro"/>
              </a:defRPr>
            </a:lvl5pPr>
            <a:lvl6pPr marL="2514600" lvl="5" indent="-228600" algn="l" rtl="0">
              <a:lnSpc>
                <a:spcPct val="100000"/>
              </a:lnSpc>
              <a:spcBef>
                <a:spcPct val="20000"/>
              </a:spcBef>
              <a:buFont typeface="Arial"/>
              <a:buChar char="-"/>
              <a:defRPr lang="en-US" sz="1000" i="0">
                <a:solidFill>
                  <a:schemeClr val="bg1">
                    <a:lumMod val="50000"/>
                  </a:schemeClr>
                </a:solidFill>
                <a:latin typeface="Source Sans Pro"/>
              </a:defRPr>
            </a:lvl6pPr>
            <a:lvl7pPr marL="2971800" lvl="6" indent="-228600" algn="l" rtl="0">
              <a:lnSpc>
                <a:spcPct val="100000"/>
              </a:lnSpc>
              <a:spcBef>
                <a:spcPct val="20000"/>
              </a:spcBef>
              <a:buFont typeface="Arial"/>
              <a:buChar char="-"/>
              <a:defRPr lang="en-US" sz="1000" i="0">
                <a:solidFill>
                  <a:schemeClr val="bg1">
                    <a:lumMod val="50000"/>
                  </a:schemeClr>
                </a:solidFill>
                <a:latin typeface="Source Sans Pro"/>
              </a:defRPr>
            </a:lvl7pPr>
            <a:lvl8pPr marL="3429000" lvl="7" indent="-228600" algn="l" rtl="0">
              <a:lnSpc>
                <a:spcPct val="100000"/>
              </a:lnSpc>
              <a:spcBef>
                <a:spcPct val="20000"/>
              </a:spcBef>
              <a:buFont typeface="Arial"/>
              <a:buChar char="-"/>
              <a:defRPr lang="en-US" sz="1000" i="0">
                <a:solidFill>
                  <a:schemeClr val="bg1">
                    <a:lumMod val="50000"/>
                  </a:schemeClr>
                </a:solidFill>
                <a:latin typeface="Source Sans Pro"/>
              </a:defRPr>
            </a:lvl8pPr>
            <a:lvl9pPr marL="3886200" lvl="8" indent="-228600" algn="l" rtl="0">
              <a:lnSpc>
                <a:spcPct val="100000"/>
              </a:lnSpc>
              <a:spcBef>
                <a:spcPct val="20000"/>
              </a:spcBef>
              <a:buFont typeface="Arial"/>
              <a:buChar char="-"/>
              <a:defRPr lang="en-US" sz="1000" i="0">
                <a:solidFill>
                  <a:schemeClr val="bg1">
                    <a:lumMod val="50000"/>
                  </a:schemeClr>
                </a:solidFill>
                <a:latin typeface="Source Sans Pro"/>
              </a:defRPr>
            </a:lvl9pPr>
          </a:lstStyle>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Monitor IT infrastructure metrics alongside APM and distributed traces in a single, integrated platform - without having to switch between multiple tools.</a:t>
            </a:r>
          </a:p>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Supports monitoring of both on premise and cloud infrastructure.</a:t>
            </a:r>
          </a:p>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err="1">
                <a:solidFill>
                  <a:schemeClr val="tx1"/>
                </a:solidFill>
                <a:latin typeface="Zoho Puvi"/>
              </a:rPr>
              <a:t>Agentless monitoring tool.</a:t>
            </a:r>
          </a:p>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Supports both modern apps such as Kubernetes and legacy servers such as AS/400.</a:t>
            </a:r>
          </a:p>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Vendor agnostic:  Supports popular commercial vendors such as Microsoft, Oracle, SAP, IBM, AWS, and VMware as well as open source such as Apache and Red Hat.</a:t>
            </a:r>
            <a:endParaRPr lang="en-US" sz="1400" b="0" i="0" u="none" strike="noStrike">
              <a:solidFill>
                <a:schemeClr val="tx1"/>
              </a:solidFill>
              <a:latin typeface="Zoho Puvi"/>
            </a:endParaRPr>
          </a:p>
        </p:txBody>
      </p:sp>
    </p:spTree>
    <p:extLst>
      <p:ext uri="{963EE324-F050-46E2-97D7-C2C01BE71C88}">
        <p14:creationId val="1713442570506"/>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3AA0F289-C684-46D9-955E-E8F69024ED74}">
                <a16:creationId xmlns:a16="http://schemas.microsoft.com/office/drawing/2010/main" id="{82BD3C21-3F80-47D3-B1B7-B8EE12743568}"/>
              </a:ext>
            </a:extLst>
          </p:cNvPr>
          <p:cNvSpPr txBox="1">
            <a:spLocks noGrp="1"/>
          </p:cNvSpPr>
          <p:nvPr/>
        </p:nvSpPr>
        <p:spPr>
          <a:xfrm>
            <a:off x="1024270" y="496614"/>
            <a:ext cx="7095458" cy="578367"/>
          </a:xfrm>
          <a:prstGeom prst="rect">
            <a:avLst/>
          </a:prstGeom>
        </p:spPr>
        <p:txBody>
          <a:bodyPr vert="horz" lIns="91440" tIns="45720" rIns="91440" bIns="45720" numCol="1" spcCol="0" rtlCol="0" anchor="b">
            <a:noAutofit/>
          </a:bodyPr>
          <a:lstStyle>
            <a:lvl1pPr marL="0" lvl="0" algn="l" rtl="0">
              <a:lnSpc>
                <a:spcPct val="100000"/>
              </a:lnSpc>
              <a:spcBef>
                <a:spcPct val="0"/>
              </a:spcBef>
              <a:buNone/>
              <a:defRPr lang="en-US" sz="2800" i="0">
                <a:solidFill>
                  <a:schemeClr val="tx1">
                    <a:lumMod val="85000"/>
                    <a:lumOff val="15000"/>
                  </a:schemeClr>
                </a:solidFill>
                <a:latin typeface="Source Sans Pro-demi_bold"/>
              </a:defRPr>
            </a:lvl1pPr>
            <a:lvl2pPr marL="457200" lvl="1" algn="l" rtl="0">
              <a:lnSpc>
                <a:spcPct val="100000"/>
              </a:lnSpc>
              <a:defRPr lang="en-US" sz="1800">
                <a:solidFill>
                  <a:schemeClr val="tx1"/>
                </a:solidFill>
                <a:latin typeface="Source Sans Pro"/>
              </a:defRPr>
            </a:lvl2pPr>
            <a:lvl3pPr marL="914400" lvl="2" algn="l" rtl="0">
              <a:lnSpc>
                <a:spcPct val="100000"/>
              </a:lnSpc>
              <a:defRPr lang="en-US" sz="1800">
                <a:solidFill>
                  <a:schemeClr val="tx1"/>
                </a:solidFill>
                <a:latin typeface="Source Sans Pro"/>
              </a:defRPr>
            </a:lvl3pPr>
            <a:lvl4pPr marL="1371600" lvl="3" algn="l" rtl="0">
              <a:lnSpc>
                <a:spcPct val="100000"/>
              </a:lnSpc>
              <a:defRPr lang="en-US" sz="1800">
                <a:solidFill>
                  <a:schemeClr val="tx1"/>
                </a:solidFill>
                <a:latin typeface="Source Sans Pro"/>
              </a:defRPr>
            </a:lvl4pPr>
            <a:lvl5pPr marL="1828800" lvl="4" algn="l" rtl="0">
              <a:lnSpc>
                <a:spcPct val="100000"/>
              </a:lnSpc>
              <a:defRPr lang="en-US" sz="1800">
                <a:solidFill>
                  <a:schemeClr val="tx1"/>
                </a:solidFill>
                <a:latin typeface="Source Sans Pro"/>
              </a:defRPr>
            </a:lvl5pPr>
            <a:lvl6pPr marL="2286000" lvl="5" algn="l" rtl="0">
              <a:lnSpc>
                <a:spcPct val="100000"/>
              </a:lnSpc>
              <a:defRPr lang="en-US" sz="1800">
                <a:solidFill>
                  <a:schemeClr val="tx1"/>
                </a:solidFill>
                <a:latin typeface="Source Sans Pro"/>
              </a:defRPr>
            </a:lvl6pPr>
            <a:lvl7pPr marL="2743200" lvl="6" algn="l" rtl="0">
              <a:lnSpc>
                <a:spcPct val="100000"/>
              </a:lnSpc>
              <a:defRPr lang="en-US" sz="1800">
                <a:solidFill>
                  <a:schemeClr val="tx1"/>
                </a:solidFill>
                <a:latin typeface="Source Sans Pro"/>
              </a:defRPr>
            </a:lvl7pPr>
            <a:lvl8pPr marL="3200400" lvl="7" algn="l" rtl="0">
              <a:lnSpc>
                <a:spcPct val="100000"/>
              </a:lnSpc>
              <a:defRPr lang="en-US" sz="1800">
                <a:solidFill>
                  <a:schemeClr val="tx1"/>
                </a:solidFill>
                <a:latin typeface="Source Sans Pro"/>
              </a:defRPr>
            </a:lvl8pPr>
            <a:lvl9pPr marL="3657600" lvl="8" algn="l" rtl="0">
              <a:lnSpc>
                <a:spcPct val="100000"/>
              </a:lnSpc>
              <a:defRPr lang="en-US" sz="1800">
                <a:solidFill>
                  <a:schemeClr val="tx1"/>
                </a:solidFill>
                <a:latin typeface="Source Sans Pro"/>
              </a:defRPr>
            </a:lvl9pPr>
          </a:lstStyle>
          <a:p>
            <a:pPr marL="0" lvl="0" algn="ctr" rtl="0">
              <a:lnSpc>
                <a:spcPct val="100000"/>
              </a:lnSpc>
              <a:spcBef>
                <a:spcPct val="0"/>
              </a:spcBef>
              <a:buNone/>
              <a:defRPr lang="en-US" sz="2800" i="0">
                <a:solidFill>
                  <a:schemeClr val="tx1">
                    <a:lumMod val="85000"/>
                    <a:lumOff val="15000"/>
                  </a:schemeClr>
                </a:solidFill>
                <a:latin typeface="Source Sans Pro-demi_bold"/>
              </a:defRPr>
            </a:pPr>
            <a:r>
              <a:rPr lang="en-US" sz="2400" b="1">
                <a:latin typeface="Zoho Puvi"/>
              </a:rPr>
              <a:t>Hybrid cloud monitoring</a:t>
            </a:r>
            <a:endParaRPr lang="en-US" sz="2400" b="1">
              <a:latin typeface="Zoho Puvi"/>
            </a:endParaRPr>
          </a:p>
        </p:txBody>
      </p:sp>
      <p:sp>
        <p:nvSpPr>
          <p:cNvPr id="3" name="">
            <a:extLst>
              <a:ext uri="{08DD67A9-8527-4862-92E7-B40338B6BE09}">
                <a16:creationId xmlns:a16="http://schemas.microsoft.com/office/drawing/2010/main" id="{DAD64FDA-77DD-491E-815C-690E78BA7E7C}"/>
              </a:ext>
            </a:extLst>
          </p:cNvPr>
          <p:cNvSpPr txBox="1">
            <a:spLocks noGrp="1"/>
          </p:cNvSpPr>
          <p:nvPr/>
        </p:nvSpPr>
        <p:spPr>
          <a:xfrm>
            <a:off x="704221" y="1399660"/>
            <a:ext cx="4620739" cy="3324310"/>
          </a:xfrm>
          <a:prstGeom prst="rect">
            <a:avLst/>
          </a:prstGeom>
        </p:spPr>
        <p:txBody>
          <a:bodyPr vert="horz" lIns="91440" tIns="93600" rIns="91440" bIns="45720" numCol="1" spcCol="0" rtlCol="0" anchor="t">
            <a:noAutofit/>
          </a:bodyPr>
          <a:lstStyle>
            <a:lvl1pPr marL="342900" lvl="0" indent="-342900" algn="l" rtl="0">
              <a:lnSpc>
                <a:spcPct val="100000"/>
              </a:lnSpc>
              <a:spcBef>
                <a:spcPts val="1200"/>
              </a:spcBef>
              <a:buClr>
                <a:srgbClr val="C00000"/>
              </a:buClr>
              <a:buFont typeface="Arial"/>
              <a:buChar char="•"/>
              <a:defRPr lang="en-US" sz="1800" i="0">
                <a:solidFill>
                  <a:schemeClr val="tx1">
                    <a:lumMod val="85000"/>
                    <a:lumOff val="15000"/>
                  </a:schemeClr>
                </a:solidFill>
                <a:latin typeface="Source Sans Pro"/>
              </a:defRPr>
            </a:lvl1pPr>
            <a:lvl2pPr marL="742950" lvl="1" indent="-285750" algn="l" rtl="0">
              <a:lnSpc>
                <a:spcPct val="100000"/>
              </a:lnSpc>
              <a:spcBef>
                <a:spcPts val="300"/>
              </a:spcBef>
              <a:buClr>
                <a:srgbClr val="C00000"/>
              </a:buClr>
              <a:buFont typeface="Arial"/>
              <a:buChar char="•"/>
              <a:defRPr lang="en-US" sz="1600" i="0">
                <a:solidFill>
                  <a:schemeClr val="bg1">
                    <a:lumMod val="50000"/>
                  </a:schemeClr>
                </a:solidFill>
                <a:latin typeface="Source Sans Pro"/>
              </a:defRPr>
            </a:lvl2pPr>
            <a:lvl3pPr marL="1143000" lvl="2" indent="-228600" algn="l" rtl="0">
              <a:lnSpc>
                <a:spcPct val="100000"/>
              </a:lnSpc>
              <a:spcBef>
                <a:spcPts val="300"/>
              </a:spcBef>
              <a:buClr>
                <a:srgbClr val="C00000"/>
              </a:buClr>
              <a:buFont typeface="Arial"/>
              <a:buChar char="•"/>
              <a:defRPr lang="en-US" sz="1400" i="0">
                <a:solidFill>
                  <a:schemeClr val="bg1">
                    <a:lumMod val="50000"/>
                  </a:schemeClr>
                </a:solidFill>
                <a:latin typeface="Source Sans Pro"/>
              </a:defRPr>
            </a:lvl3pPr>
            <a:lvl4pPr marL="1600200" lvl="3" indent="-228600" algn="l" rtl="0">
              <a:lnSpc>
                <a:spcPct val="100000"/>
              </a:lnSpc>
              <a:spcBef>
                <a:spcPts val="300"/>
              </a:spcBef>
              <a:buClr>
                <a:srgbClr val="C00000"/>
              </a:buClr>
              <a:buFont typeface="Arial"/>
              <a:buChar char="•"/>
              <a:defRPr lang="en-US" sz="1200" i="0">
                <a:solidFill>
                  <a:schemeClr val="bg1">
                    <a:lumMod val="50000"/>
                  </a:schemeClr>
                </a:solidFill>
                <a:latin typeface="Source Sans Pro"/>
              </a:defRPr>
            </a:lvl4pPr>
            <a:lvl5pPr marL="2057400" lvl="4" indent="-228600" algn="l" rtl="0">
              <a:lnSpc>
                <a:spcPct val="100000"/>
              </a:lnSpc>
              <a:spcBef>
                <a:spcPts val="300"/>
              </a:spcBef>
              <a:buClr>
                <a:srgbClr val="C00000"/>
              </a:buClr>
              <a:buFont typeface="Arial"/>
              <a:buChar char="•"/>
              <a:defRPr lang="en-US" sz="1000" i="0">
                <a:solidFill>
                  <a:schemeClr val="bg1">
                    <a:lumMod val="50000"/>
                  </a:schemeClr>
                </a:solidFill>
                <a:latin typeface="Source Sans Pro"/>
              </a:defRPr>
            </a:lvl5pPr>
            <a:lvl6pPr marL="2514600" lvl="5" indent="-228600" algn="l" rtl="0">
              <a:lnSpc>
                <a:spcPct val="100000"/>
              </a:lnSpc>
              <a:spcBef>
                <a:spcPct val="20000"/>
              </a:spcBef>
              <a:buFont typeface="Arial"/>
              <a:buChar char="-"/>
              <a:defRPr lang="en-US" sz="1000" i="0">
                <a:solidFill>
                  <a:schemeClr val="bg1">
                    <a:lumMod val="50000"/>
                  </a:schemeClr>
                </a:solidFill>
                <a:latin typeface="Source Sans Pro"/>
              </a:defRPr>
            </a:lvl6pPr>
            <a:lvl7pPr marL="2971800" lvl="6" indent="-228600" algn="l" rtl="0">
              <a:lnSpc>
                <a:spcPct val="100000"/>
              </a:lnSpc>
              <a:spcBef>
                <a:spcPct val="20000"/>
              </a:spcBef>
              <a:buFont typeface="Arial"/>
              <a:buChar char="-"/>
              <a:defRPr lang="en-US" sz="1000" i="0">
                <a:solidFill>
                  <a:schemeClr val="bg1">
                    <a:lumMod val="50000"/>
                  </a:schemeClr>
                </a:solidFill>
                <a:latin typeface="Source Sans Pro"/>
              </a:defRPr>
            </a:lvl7pPr>
            <a:lvl8pPr marL="3429000" lvl="7" indent="-228600" algn="l" rtl="0">
              <a:lnSpc>
                <a:spcPct val="100000"/>
              </a:lnSpc>
              <a:spcBef>
                <a:spcPct val="20000"/>
              </a:spcBef>
              <a:buFont typeface="Arial"/>
              <a:buChar char="-"/>
              <a:defRPr lang="en-US" sz="1000" i="0">
                <a:solidFill>
                  <a:schemeClr val="bg1">
                    <a:lumMod val="50000"/>
                  </a:schemeClr>
                </a:solidFill>
                <a:latin typeface="Source Sans Pro"/>
              </a:defRPr>
            </a:lvl8pPr>
            <a:lvl9pPr marL="3886200" lvl="8" indent="-228600" algn="l" rtl="0">
              <a:lnSpc>
                <a:spcPct val="100000"/>
              </a:lnSpc>
              <a:spcBef>
                <a:spcPct val="20000"/>
              </a:spcBef>
              <a:buFont typeface="Arial"/>
              <a:buChar char="-"/>
              <a:defRPr lang="en-US" sz="1000" i="0">
                <a:solidFill>
                  <a:schemeClr val="bg1">
                    <a:lumMod val="50000"/>
                  </a:schemeClr>
                </a:solidFill>
                <a:latin typeface="Source Sans Pro"/>
              </a:defRPr>
            </a:lvl9pPr>
          </a:lstStyle>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a:latin typeface="Zoho Puvi"/>
              </a:rPr>
              <a:t>Support for major cloud vendors like AWS, Azure, Google cloud, and Oracle Cloud. </a:t>
            </a:r>
          </a:p>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a:latin typeface="Zoho Puvi"/>
              </a:rPr>
              <a:t>Migrate your workloads to the cloud with ease while keeping track of the performance of critical applications.</a:t>
            </a:r>
          </a:p>
          <a:p>
            <a:pPr marL="114300" lvl="0" indent="-114300" algn="l" rtl="0">
              <a:lnSpc>
                <a:spcPct val="15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a:latin typeface="Zoho Puvi"/>
              </a:rPr>
              <a:t>Stay up to date on your cloud spending with our AWS billing feature.</a:t>
            </a:r>
            <a:endParaRPr lang="en-US" sz="1400" b="0">
              <a:latin typeface="Zoho Puvi"/>
            </a:endParaRPr>
          </a:p>
        </p:txBody>
      </p:sp>
      <p:pic>
        <p:nvPicPr>
          <p:cNvPr id="4" name="">
            <a:extLst>
              <a:ext uri="{A7CEC9BA-DE9E-4189-A6EF-B54473058A92}">
                <a16:creationId xmlns:a16="http://schemas.microsoft.com/office/drawing/2010/main" id="{4B5822B8-1F0D-411E-BA9C-2F0128BDF92D}"/>
              </a:ext>
            </a:extLst>
          </p:cNvPr>
          <p:cNvPicPr>
            <a:picLocks noChangeAspect="1"/>
          </p:cNvPicPr>
          <p:nvPr/>
        </p:nvPicPr>
        <p:blipFill>
          <a:blip r:embed="rId3"/>
          <a:stretch>
            <a:fillRect/>
          </a:stretch>
        </p:blipFill>
        <p:spPr>
          <a:xfrm>
            <a:off x="5577459" y="1724025"/>
            <a:ext cx="2941158" cy="1960768"/>
          </a:xfrm>
          <a:prstGeom prst="rect">
            <a:avLst/>
          </a:prstGeom>
          <a:noFill/>
        </p:spPr>
      </p:pic>
    </p:spTree>
    <p:extLst>
      <p:ext uri="{32D7ED00-3B6A-45CD-B748-4C77C38CC4D7}">
        <p14:creationId val="1713442570508"/>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
    <p:bg>
      <p:bgPr>
        <a:solidFill>
          <a:schemeClr val="bg1"/>
        </a:solidFill>
        <a:effectLst/>
      </p:bgPr>
    </p:bg>
    <p:spTree>
      <p:nvGrpSpPr>
        <p:cNvPr id="1" name=""/>
        <p:cNvGrpSpPr/>
        <p:nvPr/>
      </p:nvGrpSpPr>
      <p:grpSpPr>
        <a:xfrm>
          <a:off x="0" y="0"/>
          <a:ext cx="0" cy="0"/>
        </a:xfrm>
      </p:grpSpPr>
      <p:sp>
        <p:nvSpPr>
          <p:cNvPr id="2" name="">
            <a:extLst>
              <a:ext uri="{7CA6DFCC-1117-482A-9CFC-B0BC391D901B}">
                <a16:creationId xmlns:a16="http://schemas.microsoft.com/office/drawing/2010/main" id="{3C950428-F4C2-4A83-BD80-D86CBC7D3510}"/>
              </a:ext>
            </a:extLst>
          </p:cNvPr>
          <p:cNvSpPr/>
          <p:nvPr/>
        </p:nvSpPr>
        <p:spPr>
          <a:xfrm>
            <a:off x="4852282" y="2682830"/>
            <a:ext cx="1143000" cy="1143000"/>
          </a:xfrm>
          <a:prstGeom prst="ellipse">
            <a:avLst/>
          </a:prstGeom>
          <a:solidFill>
            <a:schemeClr val="bg1">
              <a:alpha val="100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 name="">
            <a:extLst>
              <a:ext uri="{874AAA87-429C-4B6C-94FE-80DD6E3D2BA8}">
                <a16:creationId xmlns:a16="http://schemas.microsoft.com/office/drawing/2010/main" id="{2F7FBAF8-268A-4947-8DD8-9C2826B12078}"/>
              </a:ext>
            </a:extLst>
          </p:cNvPr>
          <p:cNvSpPr/>
          <p:nvPr/>
        </p:nvSpPr>
        <p:spPr>
          <a:xfrm rot="5400000">
            <a:off x="4238577" y="321916"/>
            <a:ext cx="666835" cy="9144009"/>
          </a:xfrm>
          <a:prstGeom prst="rect">
            <a:avLst/>
          </a:prstGeom>
          <a:solidFill>
            <a:srgbClr val="0070C0"/>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4" name="">
            <a:extLst>
              <a:ext uri="{F7417717-F052-4B0A-A345-59F0C308ED26}">
                <a16:creationId xmlns:a16="http://schemas.microsoft.com/office/drawing/2010/main" id="{D337C398-32D0-4155-BAFC-B15101C8F988}"/>
              </a:ext>
            </a:extLst>
          </p:cNvPr>
          <p:cNvSpPr txBox="1"/>
          <p:nvPr/>
        </p:nvSpPr>
        <p:spPr>
          <a:xfrm>
            <a:off x="386276" y="2035797"/>
            <a:ext cx="5689425" cy="493699"/>
          </a:xfrm>
          <a:prstGeom prst="rect">
            <a:avLst/>
          </a:prstGeom>
        </p:spPr>
        <p:txBody>
          <a:bodyPr lIns="95250" tIns="47625" rIns="95250" bIns="47625" rtlCol="0">
            <a:noAutofit/>
          </a:bodyPr>
          <a:lstStyle/>
          <a:p>
            <a:pPr algn="l">
              <a:defRPr lang="en-US" sz="1400"/>
            </a:pPr>
            <a:r>
              <a:rPr lang="en-US" sz="2400" b="1">
                <a:solidFill>
                  <a:schemeClr val="tx1"/>
                </a:solidFill>
                <a:latin typeface="Zoho Puvi"/>
              </a:rPr>
              <a:t>Digital Experience Monitoring</a:t>
            </a:r>
            <a:br>
              <a:rPr lang="en-US" sz="2400" b="1">
                <a:solidFill>
                  <a:schemeClr val="tx1"/>
                </a:solidFill>
                <a:latin typeface="Zoho Puvi"/>
              </a:rPr>
            </a:br>
            <a:r>
              <a:rPr lang="en-US" sz="1600" b="0">
                <a:solidFill>
                  <a:schemeClr val="tx1"/>
                </a:solidFill>
                <a:latin typeface="Zoho Puvi"/>
              </a:rPr>
              <a:t>Deliver flawless end user experiences</a:t>
            </a:r>
            <a:endParaRPr lang="en-US" sz="1600" b="0">
              <a:solidFill>
                <a:schemeClr val="tx1"/>
              </a:solidFill>
              <a:latin typeface="Zoho Puvi"/>
            </a:endParaRPr>
          </a:p>
        </p:txBody>
      </p:sp>
      <p:sp>
        <p:nvSpPr>
          <p:cNvPr id="5" name="">
            <a:extLst>
              <a:ext uri="{DB6088E0-C093-45B9-A122-46D5D741B204}">
                <a16:creationId xmlns:a16="http://schemas.microsoft.com/office/drawing/2010/main" id="{BE3633E3-F88B-4D9A-AACB-E2423D598C65}"/>
              </a:ext>
            </a:extLst>
          </p:cNvPr>
          <p:cNvSpPr/>
          <p:nvPr/>
        </p:nvSpPr>
        <p:spPr>
          <a:xfrm>
            <a:off x="6814680" y="892797"/>
            <a:ext cx="1143000" cy="1143000"/>
          </a:xfrm>
          <a:prstGeom prst="ellipse">
            <a:avLst/>
          </a:prstGeom>
          <a:solidFill>
            <a:schemeClr val="bg1">
              <a:alpha val="49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6" name="">
            <a:extLst>
              <a:ext uri="{F14FACDD-9564-4937-8DA5-E7A98D8C0A81}">
                <a16:creationId xmlns:a16="http://schemas.microsoft.com/office/drawing/2010/main" id="{C90C7D41-73A7-44A5-973E-67D6AE247B6F}"/>
              </a:ext>
            </a:extLst>
          </p:cNvPr>
          <p:cNvPicPr>
            <a:picLocks noChangeAspect="1"/>
          </p:cNvPicPr>
          <p:nvPr/>
        </p:nvPicPr>
        <p:blipFill>
          <a:blip r:embed="rId3"/>
          <a:stretch>
            <a:fillRect/>
          </a:stretch>
        </p:blipFill>
        <p:spPr>
          <a:xfrm>
            <a:off x="5110934" y="1619212"/>
            <a:ext cx="3881304" cy="2330329"/>
          </a:xfrm>
          <a:prstGeom prst="rect">
            <a:avLst/>
          </a:prstGeom>
          <a:noFill/>
        </p:spPr>
      </p:pic>
      <p:pic>
        <p:nvPicPr>
          <p:cNvPr id="7" name="">
            <a:extLst>
              <a:ext uri="{656A3C48-500C-4493-BA5A-3BD2E7941E10}">
                <a16:creationId xmlns:a16="http://schemas.microsoft.com/office/drawing/2010/main" id="{D5A4ADE3-93F2-470C-A0FE-4488DCBDD085}"/>
              </a:ext>
            </a:extLst>
          </p:cNvPr>
          <p:cNvPicPr>
            <a:picLocks noChangeAspect="1"/>
          </p:cNvPicPr>
          <p:nvPr/>
        </p:nvPicPr>
        <p:blipFill>
          <a:blip r:embed="rId4"/>
          <a:stretch>
            <a:fillRect/>
          </a:stretch>
        </p:blipFill>
        <p:spPr>
          <a:xfrm>
            <a:off x="7684179" y="150151"/>
            <a:ext cx="1323116" cy="247068"/>
          </a:xfrm>
          <a:prstGeom prst="rect">
            <a:avLst/>
          </a:prstGeom>
          <a:noFill/>
        </p:spPr>
      </p:pic>
    </p:spTree>
    <p:extLst>
      <p:ext uri="{B0B689F9-27B0-44F9-8239-A7CC6A69F617}">
        <p14:creationId val="1713442570511"/>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
            <a:extLst>
              <a:ext uri="{C9BE5E31-3564-434C-A38D-FDF6BD7F7128}">
                <a16:creationId xmlns:a16="http://schemas.microsoft.com/office/drawing/2010/main" id="{C2644C31-E3EE-4C2B-B061-24147B33B1DB}"/>
              </a:ext>
            </a:extLst>
          </p:cNvPr>
          <p:cNvSpPr txBox="1"/>
          <p:nvPr/>
        </p:nvSpPr>
        <p:spPr>
          <a:xfrm>
            <a:off x="423090" y="588006"/>
            <a:ext cx="8505044" cy="460914"/>
          </a:xfrm>
          <a:prstGeom prst="rect">
            <a:avLst/>
          </a:prstGeom>
        </p:spPr>
        <p:txBody>
          <a:bodyPr lIns="95250" tIns="47625" rIns="95250" bIns="47625" rtlCol="0" anchor="t">
            <a:spAutoFit/>
          </a:bodyPr>
          <a:lstStyle/>
          <a:p>
            <a:pPr algn="ctr">
              <a:defRPr lang="en-US" sz="1400"/>
            </a:pPr>
            <a:r>
              <a:rPr lang="en-US" sz="2400" b="1">
                <a:solidFill>
                  <a:schemeClr val="tx1"/>
                </a:solidFill>
                <a:latin typeface="Zoho Puvi"/>
              </a:rPr>
              <a:t>Real browser monitoring with Applications Manager</a:t>
            </a:r>
            <a:endParaRPr lang="en-US" sz="2400" b="1">
              <a:solidFill>
                <a:schemeClr val="tx1"/>
              </a:solidFill>
              <a:latin typeface="Zoho Puvi"/>
            </a:endParaRPr>
          </a:p>
        </p:txBody>
      </p:sp>
      <p:sp>
        <p:nvSpPr>
          <p:cNvPr id="3" name="">
            <a:extLst>
              <a:ext uri="{25A3B8C3-46A4-40F3-935C-A69BD8D3040D}">
                <a16:creationId xmlns:a16="http://schemas.microsoft.com/office/drawing/2010/main" id="{E65BCB6A-EA46-4B10-8F39-15C9FB98415E}"/>
              </a:ext>
            </a:extLst>
          </p:cNvPr>
          <p:cNvSpPr txBox="1"/>
          <p:nvPr/>
        </p:nvSpPr>
        <p:spPr>
          <a:xfrm>
            <a:off x="4671041" y="1564614"/>
            <a:ext cx="4143108" cy="2654884"/>
          </a:xfrm>
          <a:prstGeom prst="rect">
            <a:avLst/>
          </a:prstGeom>
        </p:spPr>
        <p:txBody>
          <a:bodyPr lIns="95250" tIns="47625" rIns="95250" bIns="47625" rtlCol="0" anchor="t">
            <a:spAutoFit/>
          </a:bodyPr>
          <a:lstStyle/>
          <a:p>
            <a:pPr marL="0" indent="-142875">
              <a:buClr>
                <a:srgbClr val="0070C0"/>
              </a:buClr>
              <a:buFont typeface="Arial"/>
              <a:buChar char="•"/>
              <a:defRPr lang="en-US" sz="1400"/>
            </a:pPr>
            <a:r>
              <a:rPr lang="en-US" sz="1400" b="0">
                <a:latin typeface="Zoho Puvi"/>
              </a:rPr>
              <a:t>Simulate business-critical processes via selenium based scripting of tests.</a:t>
            </a:r>
          </a:p>
          <a:p>
            <a:pPr marL="0" indent="0">
              <a:buClr>
                <a:srgbClr val="0070C0"/>
              </a:buClr>
              <a:buFont typeface="Arial"/>
              <a:buNone/>
              <a:defRPr lang="en-US" sz="1400"/>
            </a:pPr>
            <a:endParaRPr lang="en-US" sz="1400" b="0">
              <a:latin typeface="Zoho Puvi"/>
            </a:endParaRPr>
          </a:p>
          <a:p>
            <a:pPr marL="0" indent="-142875">
              <a:buClr>
                <a:srgbClr val="0070C0"/>
              </a:buClr>
              <a:buFont typeface="Arial"/>
              <a:buChar char="•"/>
              <a:defRPr lang="en-US" sz="1400"/>
            </a:pPr>
            <a:r>
              <a:rPr lang="en-US" sz="1400" b="0">
                <a:latin typeface="Zoho Puvi"/>
              </a:rPr>
              <a:t>Run checks from real browsers such as Chrome or Firefox.</a:t>
            </a:r>
          </a:p>
          <a:p>
            <a:pPr marL="0" indent="0">
              <a:buClr>
                <a:srgbClr val="0070C0"/>
              </a:buClr>
              <a:buFont typeface="Arial"/>
              <a:buNone/>
              <a:defRPr lang="en-US" sz="1400"/>
            </a:pPr>
            <a:endParaRPr lang="en-US" sz="1400" b="0">
              <a:latin typeface="Zoho Puvi"/>
            </a:endParaRPr>
          </a:p>
          <a:p>
            <a:pPr marL="0" indent="-142875">
              <a:buClr>
                <a:srgbClr val="0070C0"/>
              </a:buClr>
              <a:buFont typeface="Arial"/>
              <a:buChar char="•"/>
              <a:defRPr lang="en-US" sz="1400"/>
            </a:pPr>
            <a:r>
              <a:rPr lang="en-US" sz="1400" b="0">
                <a:latin typeface="Zoho Puvi"/>
              </a:rPr>
              <a:t>Take screenshots for reference when there are errors.</a:t>
            </a:r>
          </a:p>
          <a:p>
            <a:pPr marL="0" indent="0">
              <a:buClr>
                <a:srgbClr val="0070C0"/>
              </a:buClr>
              <a:buFont typeface="Arial"/>
              <a:buNone/>
              <a:defRPr lang="en-US" sz="1400"/>
            </a:pPr>
            <a:endParaRPr lang="en-US" sz="1400" b="0">
              <a:latin typeface="Zoho Puvi"/>
            </a:endParaRPr>
          </a:p>
          <a:p>
            <a:pPr marL="0" indent="-142875">
              <a:buClr>
                <a:srgbClr val="0070C0"/>
              </a:buClr>
              <a:buFont typeface="Arial"/>
              <a:buChar char="•"/>
              <a:defRPr lang="en-US" sz="1400"/>
            </a:pPr>
            <a:r>
              <a:rPr lang="en-US" sz="1400" b="0">
                <a:latin typeface="Zoho Puvi"/>
              </a:rPr>
              <a:t>Test from multiple locations - enterprise branch offices or actual customer locations.</a:t>
            </a:r>
          </a:p>
          <a:p>
            <a:pPr marL="0" indent="-142875">
              <a:buClr>
                <a:srgbClr val="0070C0"/>
              </a:buClr>
              <a:buFont typeface="Arial"/>
              <a:buChar char="•"/>
              <a:defRPr lang="en-US" sz="1400"/>
            </a:pPr>
            <a:endParaRPr lang="en-US" sz="1400">
              <a:latin typeface="Zoho Puvi-light"/>
            </a:endParaRPr>
          </a:p>
        </p:txBody>
      </p:sp>
      <p:pic>
        <p:nvPicPr>
          <p:cNvPr id="4" name="">
            <a:extLst>
              <a:ext uri="{D93B9076-5D9F-444D-8510-3BEE258A0E23}">
                <a16:creationId xmlns:a16="http://schemas.microsoft.com/office/drawing/2010/main" id="{AD979B6C-E61E-4E28-BFD2-1300DFA2D6FF}"/>
              </a:ext>
            </a:extLst>
          </p:cNvPr>
          <p:cNvPicPr>
            <a:picLocks noChangeAspect="1"/>
          </p:cNvPicPr>
          <p:nvPr/>
        </p:nvPicPr>
        <p:blipFill>
          <a:blip r:embed="rId2">
            <a:lum/>
          </a:blip>
          <a:stretch>
            <a:fillRect/>
          </a:stretch>
        </p:blipFill>
        <p:spPr>
          <a:xfrm>
            <a:off x="423090" y="1856841"/>
            <a:ext cx="3933605" cy="2070430"/>
          </a:xfrm>
          <a:prstGeom prst="rect">
            <a:avLst/>
          </a:prstGeom>
          <a:noFill/>
          <a:ln w="9525" cap="flat">
            <a:solidFill>
              <a:srgbClr val="000000">
                <a:alpha val="100000"/>
              </a:srgbClr>
            </a:solidFill>
            <a:prstDash val="solid"/>
            <a:round/>
          </a:ln>
          <a:effectLst>
            <a:outerShdw blurRad="50800" dir="2700000">
              <a:srgbClr val="5B5B5B">
                <a:alpha val="39999"/>
              </a:srgbClr>
            </a:outerShdw>
          </a:effectLst>
        </p:spPr>
      </p:pic>
    </p:spTree>
    <p:extLst>
      <p:ext uri="{46BDC0FA-A88F-4E8D-B660-CB991FB34C1A}">
        <p14:creationId val="17134425705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250"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250"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250"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250"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solidFill>
          <a:schemeClr val="bg1"/>
        </a:solidFill>
        <a:effectLst/>
      </p:bgPr>
    </p:bg>
    <p:spTree>
      <p:nvGrpSpPr>
        <p:cNvPr id="1" name=""/>
        <p:cNvGrpSpPr/>
        <p:nvPr/>
      </p:nvGrpSpPr>
      <p:grpSpPr>
        <a:xfrm>
          <a:off x="0" y="0"/>
          <a:ext cx="0" cy="0"/>
        </a:xfrm>
      </p:grpSpPr>
      <p:grpSp>
        <p:nvGrpSpPr>
          <p:cNvPr id="2" name="">
            <a:extLst>
              <a:ext uri="{BE84A779-297E-4183-8B7C-EB5519612295}">
                <a16:creationId xmlns:a16="http://schemas.microsoft.com/office/drawing/2010/main" id="{4B19C4A0-57E0-49DA-8D06-0121B0AB2E51}"/>
              </a:ext>
            </a:extLst>
          </p:cNvPr>
          <p:cNvGrpSpPr>
            <a:grpSpLocks noChangeAspect="1"/>
          </p:cNvGrpSpPr>
          <p:nvPr/>
        </p:nvGrpSpPr>
        <p:grpSpPr>
          <a:xfrm>
            <a:off x="2366641" y="1054352"/>
            <a:ext cx="4121738" cy="3828399"/>
            <a:chOff x="1891493" y="249450"/>
            <a:chExt cx="4940884" cy="4589249"/>
          </a:xfrm>
        </p:grpSpPr>
        <p:sp>
          <p:nvSpPr>
            <p:cNvPr id="3" name="">
              <a:extLst>
                <a:ext uri="{1C115454-BE43-44D6-B69B-F521579E5DDE}">
                  <a16:creationId xmlns:a16="http://schemas.microsoft.com/office/drawing/2010/main" id="{8F9EEE39-909C-45E0-B3C5-F341BEBAA777}"/>
                </a:ext>
              </a:extLst>
            </p:cNvPr>
            <p:cNvSpPr/>
            <p:nvPr/>
          </p:nvSpPr>
          <p:spPr>
            <a:xfrm>
              <a:off x="3270037" y="249450"/>
              <a:ext cx="2090318" cy="790222"/>
            </a:xfrm>
            <a:prstGeom prst="roundRect">
              <a:avLst>
                <a:gd name="adj" fmla="val 4372"/>
              </a:avLst>
            </a:prstGeom>
            <a:solidFill>
              <a:schemeClr val="bg1"/>
            </a:solidFill>
            <a:ln w="9525" cap="flat">
              <a:solidFill>
                <a:srgbClr val="0070C0">
                  <a:alpha val="100000"/>
                </a:srgb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4" name="">
              <a:extLst>
                <a:ext uri="{92305F96-69A0-4B16-8FCF-FB0AF3314382}">
                  <a16:creationId xmlns:a16="http://schemas.microsoft.com/office/drawing/2010/main" id="{2B59782E-30D6-4BF3-82F9-D31DC3F35926}"/>
                </a:ext>
              </a:extLst>
            </p:cNvPr>
            <p:cNvSpPr/>
            <p:nvPr/>
          </p:nvSpPr>
          <p:spPr>
            <a:xfrm>
              <a:off x="2048389" y="2781300"/>
              <a:ext cx="1143000" cy="1143000"/>
            </a:xfrm>
            <a:prstGeom prst="roundRect">
              <a:avLst>
                <a:gd name="adj" fmla="val 4372"/>
              </a:avLst>
            </a:prstGeom>
            <a:solidFill>
              <a:schemeClr val="bg1"/>
            </a:solidFill>
            <a:ln w="9525" cap="flat">
              <a:solidFill>
                <a:srgbClr val="0070C0">
                  <a:alpha val="100000"/>
                </a:srgb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5" name="">
              <a:extLst>
                <a:ext uri="{0CC38974-39CD-4A14-969E-9854EA9D201B}">
                  <a16:creationId xmlns:a16="http://schemas.microsoft.com/office/drawing/2010/main" id="{66B1E11E-0912-4BE8-B6C5-2111D3089B46}"/>
                </a:ext>
              </a:extLst>
            </p:cNvPr>
            <p:cNvSpPr/>
            <p:nvPr/>
          </p:nvSpPr>
          <p:spPr>
            <a:xfrm>
              <a:off x="3728780" y="2781300"/>
              <a:ext cx="1143000" cy="1143000"/>
            </a:xfrm>
            <a:prstGeom prst="roundRect">
              <a:avLst>
                <a:gd name="adj" fmla="val 4372"/>
              </a:avLst>
            </a:prstGeom>
            <a:solidFill>
              <a:schemeClr val="bg1"/>
            </a:solidFill>
            <a:ln w="9525" cap="flat">
              <a:solidFill>
                <a:srgbClr val="0070C0">
                  <a:alpha val="100000"/>
                </a:srgb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6" name="">
              <a:extLst>
                <a:ext uri="{9210342B-B324-44CD-AACF-5074DC97C67E}">
                  <a16:creationId xmlns:a16="http://schemas.microsoft.com/office/drawing/2010/main" id="{97BD266B-BB2A-4BFE-870E-E18C4B41AB2A}"/>
                </a:ext>
              </a:extLst>
            </p:cNvPr>
            <p:cNvSpPr/>
            <p:nvPr/>
          </p:nvSpPr>
          <p:spPr>
            <a:xfrm>
              <a:off x="5478504" y="2781300"/>
              <a:ext cx="1143000" cy="1143000"/>
            </a:xfrm>
            <a:prstGeom prst="roundRect">
              <a:avLst>
                <a:gd name="adj" fmla="val 4372"/>
              </a:avLst>
            </a:prstGeom>
            <a:solidFill>
              <a:schemeClr val="bg1"/>
            </a:solidFill>
            <a:ln w="9525" cap="flat">
              <a:solidFill>
                <a:srgbClr val="0070C0">
                  <a:alpha val="100000"/>
                </a:srgb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7" name="">
              <a:extLst>
                <a:ext uri="{4061E395-F58C-4CB4-AA0F-124E4D9EFF47}">
                  <a16:creationId xmlns:a16="http://schemas.microsoft.com/office/drawing/2010/main" id="{55C1D12E-6DFC-4F29-A048-0447D4E312F9}"/>
                </a:ext>
              </a:extLst>
            </p:cNvPr>
            <p:cNvPicPr>
              <a:picLocks noChangeAspect="1"/>
            </p:cNvPicPr>
            <p:nvPr/>
          </p:nvPicPr>
          <p:blipFill>
            <a:blip r:embed="rId2"/>
            <a:stretch>
              <a:fillRect/>
            </a:stretch>
          </p:blipFill>
          <p:spPr>
            <a:xfrm>
              <a:off x="3372707" y="398221"/>
              <a:ext cx="1877548" cy="542972"/>
            </a:xfrm>
            <a:prstGeom prst="rect">
              <a:avLst/>
            </a:prstGeom>
            <a:noFill/>
          </p:spPr>
        </p:pic>
        <p:sp>
          <p:nvSpPr>
            <p:cNvPr id="8" name="">
              <a:extLst>
                <a:ext uri="{B3FE7292-2B89-499F-A57E-836592BB5E4B}">
                  <a16:creationId xmlns:a16="http://schemas.microsoft.com/office/drawing/2010/main" id="{839C02EC-0918-4EFF-97AC-AB6E7342909D}"/>
                </a:ext>
              </a:extLst>
            </p:cNvPr>
            <p:cNvSpPr/>
            <p:nvPr/>
          </p:nvSpPr>
          <p:spPr>
            <a:xfrm>
              <a:off x="3085309" y="1382077"/>
              <a:ext cx="2472356" cy="904465"/>
            </a:xfrm>
            <a:prstGeom prst="roundRect">
              <a:avLst>
                <a:gd name="adj" fmla="val 4372"/>
              </a:avLst>
            </a:prstGeom>
            <a:solidFill>
              <a:schemeClr val="bg1"/>
            </a:solidFill>
            <a:ln w="9525" cap="flat">
              <a:solidFill>
                <a:srgbClr val="0070C0">
                  <a:alpha val="100000"/>
                </a:srgbClr>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9" name="">
              <a:extLst>
                <a:ext uri="{035D8C89-DC98-48CD-9FE0-D2BE70462A8B}">
                  <a16:creationId xmlns:a16="http://schemas.microsoft.com/office/drawing/2010/main" id="{5029E494-907C-4BBC-ACC7-BD36499BE8CF}"/>
                </a:ext>
              </a:extLst>
            </p:cNvPr>
            <p:cNvPicPr>
              <a:picLocks noChangeAspect="1"/>
            </p:cNvPicPr>
            <p:nvPr/>
          </p:nvPicPr>
          <p:blipFill>
            <a:blip r:embed="rId3"/>
            <a:stretch>
              <a:fillRect/>
            </a:stretch>
          </p:blipFill>
          <p:spPr>
            <a:xfrm>
              <a:off x="3240814" y="1611687"/>
              <a:ext cx="2192293" cy="436730"/>
            </a:xfrm>
            <a:prstGeom prst="rect">
              <a:avLst/>
            </a:prstGeom>
            <a:noFill/>
          </p:spPr>
        </p:pic>
        <p:pic>
          <p:nvPicPr>
            <p:cNvPr id="10" name="">
              <a:extLst>
                <a:ext uri="{29C096C4-F332-44A8-B4F0-DBC0BA25216D}">
                  <a16:creationId xmlns:a16="http://schemas.microsoft.com/office/drawing/2010/main" id="{8328D092-5A37-4726-A523-B0277B1AB4A4}"/>
                </a:ext>
              </a:extLst>
            </p:cNvPr>
            <p:cNvPicPr>
              <a:picLocks noChangeAspect="1"/>
            </p:cNvPicPr>
            <p:nvPr/>
          </p:nvPicPr>
          <p:blipFill>
            <a:blip r:embed="rId4"/>
            <a:stretch>
              <a:fillRect/>
            </a:stretch>
          </p:blipFill>
          <p:spPr>
            <a:xfrm flipH="1">
              <a:off x="2306040" y="3043942"/>
              <a:ext cx="622706" cy="622706"/>
            </a:xfrm>
            <a:prstGeom prst="rect">
              <a:avLst/>
            </a:prstGeom>
            <a:noFill/>
          </p:spPr>
        </p:pic>
        <p:sp>
          <p:nvSpPr>
            <p:cNvPr id="11" name="">
              <a:extLst>
                <a:ext uri="{6B7C4F7F-1448-4D75-8D82-73BF4F750AED}">
                  <a16:creationId xmlns:a16="http://schemas.microsoft.com/office/drawing/2010/main" id="{D2A47795-27AF-4BC0-BD75-1752977C9D6D}"/>
                </a:ext>
              </a:extLst>
            </p:cNvPr>
            <p:cNvSpPr txBox="1"/>
            <p:nvPr/>
          </p:nvSpPr>
          <p:spPr>
            <a:xfrm>
              <a:off x="1972189" y="2772794"/>
              <a:ext cx="1351826" cy="247611"/>
            </a:xfrm>
            <a:prstGeom prst="rect">
              <a:avLst/>
            </a:prstGeom>
          </p:spPr>
          <p:txBody>
            <a:bodyPr lIns="95250" tIns="47625" rIns="95250" bIns="47625" rtlCol="0" anchor="t">
              <a:spAutoFit/>
            </a:bodyPr>
            <a:lstStyle/>
            <a:p>
              <a:pPr algn="ctr">
                <a:defRPr lang="en-US" sz="1400"/>
              </a:pPr>
              <a:r>
                <a:rPr lang="en-US" sz="1000" b="0">
                  <a:latin typeface="Zoho Puvi"/>
                </a:rPr>
                <a:t>Branch office -1</a:t>
              </a:r>
              <a:endParaRPr lang="en-US" sz="1000" b="0">
                <a:latin typeface="Zoho Puvi"/>
              </a:endParaRPr>
            </a:p>
          </p:txBody>
        </p:sp>
        <p:sp>
          <p:nvSpPr>
            <p:cNvPr id="12" name="">
              <a:extLst>
                <a:ext uri="{49FC33BE-00AB-4BBD-9629-2AB3B72D75C6}">
                  <a16:creationId xmlns:a16="http://schemas.microsoft.com/office/drawing/2010/main" id="{804F7B23-CD79-4B75-99B2-142F81FDCC4B}"/>
                </a:ext>
              </a:extLst>
            </p:cNvPr>
            <p:cNvSpPr txBox="1"/>
            <p:nvPr/>
          </p:nvSpPr>
          <p:spPr>
            <a:xfrm>
              <a:off x="1926850" y="3668515"/>
              <a:ext cx="1351826" cy="247611"/>
            </a:xfrm>
            <a:prstGeom prst="rect">
              <a:avLst/>
            </a:prstGeom>
          </p:spPr>
          <p:txBody>
            <a:bodyPr lIns="95250" tIns="47625" rIns="95250" bIns="47625" rtlCol="0" anchor="t">
              <a:spAutoFit/>
            </a:bodyPr>
            <a:lstStyle/>
            <a:p>
              <a:pPr algn="ctr">
                <a:defRPr lang="en-US" sz="1400"/>
              </a:pPr>
              <a:r>
                <a:rPr lang="en-US" sz="1000" b="0" err="1">
                  <a:latin typeface="Zoho Puvi"/>
                </a:rPr>
                <a:t>EUM Agent -1</a:t>
              </a:r>
              <a:endParaRPr lang="en-US" sz="1000" b="0">
                <a:latin typeface="Zoho Puvi"/>
              </a:endParaRPr>
            </a:p>
          </p:txBody>
        </p:sp>
        <p:pic>
          <p:nvPicPr>
            <p:cNvPr id="13" name="">
              <a:extLst>
                <a:ext uri="{30A2ABB3-E9B1-42EB-A554-77BCD5F35071}">
                  <a16:creationId xmlns:a16="http://schemas.microsoft.com/office/drawing/2010/main" id="{A0BE7F91-F93D-41E3-BBCD-8EBF8C9C7254}"/>
                </a:ext>
              </a:extLst>
            </p:cNvPr>
            <p:cNvPicPr>
              <a:picLocks noChangeAspect="1"/>
            </p:cNvPicPr>
            <p:nvPr/>
          </p:nvPicPr>
          <p:blipFill>
            <a:blip r:embed="rId4"/>
            <a:stretch>
              <a:fillRect/>
            </a:stretch>
          </p:blipFill>
          <p:spPr>
            <a:xfrm flipH="1">
              <a:off x="3988927" y="3041447"/>
              <a:ext cx="622706" cy="622706"/>
            </a:xfrm>
            <a:prstGeom prst="rect">
              <a:avLst/>
            </a:prstGeom>
            <a:noFill/>
          </p:spPr>
        </p:pic>
        <p:sp>
          <p:nvSpPr>
            <p:cNvPr id="14" name="">
              <a:extLst>
                <a:ext uri="{7299EAD5-53E0-4844-8A39-1D0A7A10E2DE}">
                  <a16:creationId xmlns:a16="http://schemas.microsoft.com/office/drawing/2010/main" id="{AAC9A227-FF91-4B99-8484-1A4F460BB8D1}"/>
                </a:ext>
              </a:extLst>
            </p:cNvPr>
            <p:cNvSpPr txBox="1"/>
            <p:nvPr/>
          </p:nvSpPr>
          <p:spPr>
            <a:xfrm>
              <a:off x="3619414" y="2810513"/>
              <a:ext cx="1351826" cy="247611"/>
            </a:xfrm>
            <a:prstGeom prst="rect">
              <a:avLst/>
            </a:prstGeom>
          </p:spPr>
          <p:txBody>
            <a:bodyPr lIns="95250" tIns="47625" rIns="95250" bIns="47625" rtlCol="0" anchor="t">
              <a:spAutoFit/>
            </a:bodyPr>
            <a:lstStyle/>
            <a:p>
              <a:pPr algn="ctr">
                <a:defRPr lang="en-US" sz="1400"/>
              </a:pPr>
              <a:r>
                <a:rPr lang="en-US" sz="1000" b="0">
                  <a:latin typeface="Zoho Puvi"/>
                </a:rPr>
                <a:t>Branch office -2</a:t>
              </a:r>
              <a:endParaRPr lang="en-US" sz="1000" b="0">
                <a:latin typeface="Zoho Puvi"/>
              </a:endParaRPr>
            </a:p>
          </p:txBody>
        </p:sp>
        <p:sp>
          <p:nvSpPr>
            <p:cNvPr id="15" name="">
              <a:extLst>
                <a:ext uri="{D0B9EF97-5CB7-497E-9BE6-277B4F251733}">
                  <a16:creationId xmlns:a16="http://schemas.microsoft.com/office/drawing/2010/main" id="{D03098D1-E33A-48AD-B739-47DA8BE487D5}"/>
                </a:ext>
              </a:extLst>
            </p:cNvPr>
            <p:cNvSpPr txBox="1"/>
            <p:nvPr/>
          </p:nvSpPr>
          <p:spPr>
            <a:xfrm>
              <a:off x="3659038" y="3668515"/>
              <a:ext cx="1351826" cy="247611"/>
            </a:xfrm>
            <a:prstGeom prst="rect">
              <a:avLst/>
            </a:prstGeom>
          </p:spPr>
          <p:txBody>
            <a:bodyPr lIns="95250" tIns="47625" rIns="95250" bIns="47625" rtlCol="0" anchor="t">
              <a:spAutoFit/>
            </a:bodyPr>
            <a:lstStyle/>
            <a:p>
              <a:pPr algn="ctr">
                <a:defRPr lang="en-US" sz="1400"/>
              </a:pPr>
              <a:r>
                <a:rPr lang="en-US" sz="1000" b="0" err="1">
                  <a:latin typeface="Zoho Puvi"/>
                </a:rPr>
                <a:t>EUM Agent -2</a:t>
              </a:r>
              <a:endParaRPr lang="en-US" sz="1000" b="0">
                <a:latin typeface="Zoho Puvi"/>
              </a:endParaRPr>
            </a:p>
          </p:txBody>
        </p:sp>
        <p:pic>
          <p:nvPicPr>
            <p:cNvPr id="16" name="">
              <a:extLst>
                <a:ext uri="{D427B973-D662-49BE-BE3C-D64E71D3521E}">
                  <a16:creationId xmlns:a16="http://schemas.microsoft.com/office/drawing/2010/main" id="{D4E94D6B-945A-489E-9245-2F6A7C72AF48}"/>
                </a:ext>
              </a:extLst>
            </p:cNvPr>
            <p:cNvPicPr>
              <a:picLocks noChangeAspect="1"/>
            </p:cNvPicPr>
            <p:nvPr/>
          </p:nvPicPr>
          <p:blipFill>
            <a:blip r:embed="rId4"/>
            <a:stretch>
              <a:fillRect/>
            </a:stretch>
          </p:blipFill>
          <p:spPr>
            <a:xfrm flipH="1">
              <a:off x="5738650" y="3041447"/>
              <a:ext cx="622706" cy="622706"/>
            </a:xfrm>
            <a:prstGeom prst="rect">
              <a:avLst/>
            </a:prstGeom>
            <a:noFill/>
          </p:spPr>
        </p:pic>
        <p:sp>
          <p:nvSpPr>
            <p:cNvPr id="17" name="">
              <a:extLst>
                <a:ext uri="{CF990DD8-3C9F-4A7C-B964-6D28D02CA93A}">
                  <a16:creationId xmlns:a16="http://schemas.microsoft.com/office/drawing/2010/main" id="{3EAAAD54-EBF0-4D69-8D20-840AD166B895}"/>
                </a:ext>
              </a:extLst>
            </p:cNvPr>
            <p:cNvSpPr txBox="1"/>
            <p:nvPr/>
          </p:nvSpPr>
          <p:spPr>
            <a:xfrm>
              <a:off x="5391226" y="3668515"/>
              <a:ext cx="1351826" cy="247611"/>
            </a:xfrm>
            <a:prstGeom prst="rect">
              <a:avLst/>
            </a:prstGeom>
          </p:spPr>
          <p:txBody>
            <a:bodyPr lIns="95250" tIns="47625" rIns="95250" bIns="47625" rtlCol="0" anchor="t">
              <a:spAutoFit/>
            </a:bodyPr>
            <a:lstStyle/>
            <a:p>
              <a:pPr algn="ctr">
                <a:defRPr lang="en-US" sz="1400"/>
              </a:pPr>
              <a:r>
                <a:rPr lang="en-US" sz="1000" b="0" err="1">
                  <a:latin typeface="Zoho Puvi"/>
                </a:rPr>
                <a:t>EUM Agent -3</a:t>
              </a:r>
              <a:endParaRPr lang="en-US" sz="1000" b="0">
                <a:latin typeface="Zoho Puvi"/>
              </a:endParaRPr>
            </a:p>
          </p:txBody>
        </p:sp>
        <p:sp>
          <p:nvSpPr>
            <p:cNvPr id="18" name="">
              <a:extLst>
                <a:ext uri="{4D851A61-B3CD-4027-B42C-5C4FB4E5CD50}">
                  <a16:creationId xmlns:a16="http://schemas.microsoft.com/office/drawing/2010/main" id="{8AF64B1F-C41B-4D75-983E-D2863912EF77}"/>
                </a:ext>
              </a:extLst>
            </p:cNvPr>
            <p:cNvSpPr txBox="1"/>
            <p:nvPr/>
          </p:nvSpPr>
          <p:spPr>
            <a:xfrm>
              <a:off x="5349468" y="2810865"/>
              <a:ext cx="1351826" cy="247611"/>
            </a:xfrm>
            <a:prstGeom prst="rect">
              <a:avLst/>
            </a:prstGeom>
          </p:spPr>
          <p:txBody>
            <a:bodyPr lIns="95250" tIns="47625" rIns="95250" bIns="47625" rtlCol="0" anchor="t">
              <a:spAutoFit/>
            </a:bodyPr>
            <a:lstStyle/>
            <a:p>
              <a:pPr algn="ctr">
                <a:defRPr lang="en-US" sz="1400"/>
              </a:pPr>
              <a:r>
                <a:rPr lang="en-US" sz="1000" b="0">
                  <a:latin typeface="Zoho Puvi"/>
                </a:rPr>
                <a:t>Branch Office -3</a:t>
              </a:r>
              <a:endParaRPr lang="en-US" sz="1000" b="0">
                <a:latin typeface="Zoho Puvi"/>
              </a:endParaRPr>
            </a:p>
          </p:txBody>
        </p:sp>
        <p:cxnSp>
          <p:nvCxnSpPr>
            <p:cNvPr id="19" name="">
              <a:extLst>
                <a:ext uri="{3E9F5360-7512-4E3B-BE96-F2312066F218}">
                  <a16:creationId xmlns:a16="http://schemas.microsoft.com/office/drawing/2010/main" id="{5E94EE1B-5248-4B73-9993-1DDC621A673A}"/>
                </a:ext>
              </a:extLst>
            </p:cNvPr>
            <p:cNvCxnSpPr/>
            <p:nvPr/>
          </p:nvCxnSpPr>
          <p:spPr>
            <a:xfrm flipH="1">
              <a:off x="4311481" y="1057275"/>
              <a:ext cx="0" cy="304800"/>
            </a:xfrm>
            <a:prstGeom prst="line">
              <a:avLst/>
            </a:prstGeom>
            <a:ln w="19050" cap="flat">
              <a:solidFill>
                <a:schemeClr val="tx1"/>
              </a:solidFill>
              <a:prstDash val="solid"/>
              <a:round/>
              <a:tailEnd type="arrow" w="sm" len="med"/>
            </a:ln>
          </p:spPr>
          <p:style>
            <a:lnRef idx="2">
              <a:schemeClr val="accent1"/>
            </a:lnRef>
            <a:fillRef idx="1">
              <a:schemeClr val="accent1"/>
            </a:fillRef>
            <a:effectRef idx="0">
              <a:schemeClr val="accent1"/>
            </a:effectRef>
            <a:fontRef idx="minor">
              <a:srgbClr val="FFFFFF"/>
            </a:fontRef>
          </p:style>
        </p:cxnSp>
        <p:cxnSp>
          <p:nvCxnSpPr>
            <p:cNvPr id="20" name="">
              <a:extLst>
                <a:ext uri="{FDA936DF-45C3-4DA5-9753-7F0B88BA4595}">
                  <a16:creationId xmlns:a16="http://schemas.microsoft.com/office/drawing/2010/main" id="{F3E29898-9492-4896-AA83-EFFD8424F95D}"/>
                </a:ext>
              </a:extLst>
            </p:cNvPr>
            <p:cNvCxnSpPr/>
            <p:nvPr/>
          </p:nvCxnSpPr>
          <p:spPr>
            <a:xfrm rot="10800000" flipH="1">
              <a:off x="4321492" y="2314575"/>
              <a:ext cx="0" cy="409575"/>
            </a:xfrm>
            <a:prstGeom prst="line">
              <a:avLst/>
            </a:prstGeom>
            <a:ln w="19050" cap="flat">
              <a:solidFill>
                <a:schemeClr val="tx1"/>
              </a:solidFill>
              <a:prstDash val="solid"/>
              <a:round/>
              <a:tailEnd type="arrow" w="sm" len="med"/>
            </a:ln>
          </p:spPr>
          <p:style>
            <a:lnRef idx="2">
              <a:schemeClr val="accent1"/>
            </a:lnRef>
            <a:fillRef idx="1">
              <a:schemeClr val="accent1"/>
            </a:fillRef>
            <a:effectRef idx="0">
              <a:schemeClr val="accent1"/>
            </a:effectRef>
            <a:fontRef idx="minor">
              <a:srgbClr val="FFFFFF"/>
            </a:fontRef>
          </p:style>
        </p:cxnSp>
        <p:cxnSp>
          <p:nvCxnSpPr>
            <p:cNvPr id="21" name="">
              <a:extLst>
                <a:ext uri="{3E7E30A0-2883-48D2-8532-576497DAB06F}">
                  <a16:creationId xmlns:a16="http://schemas.microsoft.com/office/drawing/2010/main" id="{90174243-ADFF-4CA9-AD0A-35441941117B}"/>
                </a:ext>
              </a:extLst>
            </p:cNvPr>
            <p:cNvCxnSpPr/>
            <p:nvPr/>
          </p:nvCxnSpPr>
          <p:spPr>
            <a:xfrm rot="16200000" flipV="1">
              <a:off x="5459254" y="2061629"/>
              <a:ext cx="427215" cy="914400"/>
            </a:xfrm>
            <a:prstGeom prst="bentConnector3">
              <a:avLst>
                <a:gd name="adj1" fmla="val 50000"/>
              </a:avLst>
            </a:prstGeom>
            <a:ln w="19050" cap="flat">
              <a:solidFill>
                <a:schemeClr val="tx1"/>
              </a:solidFill>
              <a:prstDash val="solid"/>
              <a:round/>
              <a:tailEnd type="triangle" w="med" len="med"/>
            </a:ln>
          </p:spPr>
          <p:style>
            <a:lnRef idx="2">
              <a:schemeClr val="accent1"/>
            </a:lnRef>
            <a:fillRef idx="1">
              <a:schemeClr val="accent1"/>
            </a:fillRef>
            <a:effectRef idx="0">
              <a:schemeClr val="accent1"/>
            </a:effectRef>
            <a:fontRef idx="minor">
              <a:srgbClr val="FFFFFF"/>
            </a:fontRef>
          </p:style>
        </p:cxnSp>
        <p:cxnSp>
          <p:nvCxnSpPr>
            <p:cNvPr id="22" name="">
              <a:extLst>
                <a:ext uri="{7BBE1BE9-236B-44C7-939E-D1C655292056}">
                  <a16:creationId xmlns:a16="http://schemas.microsoft.com/office/drawing/2010/main" id="{0EF69C27-10AA-4819-8E99-EDF30280B781}"/>
                </a:ext>
              </a:extLst>
            </p:cNvPr>
            <p:cNvCxnSpPr/>
            <p:nvPr/>
          </p:nvCxnSpPr>
          <p:spPr>
            <a:xfrm rot="16200000">
              <a:off x="2800712" y="2082136"/>
              <a:ext cx="425758" cy="914400"/>
            </a:xfrm>
            <a:prstGeom prst="bentConnector3">
              <a:avLst>
                <a:gd name="adj1" fmla="val 50000"/>
              </a:avLst>
            </a:prstGeom>
            <a:ln w="19050" cap="flat">
              <a:solidFill>
                <a:schemeClr val="tx1"/>
              </a:solidFill>
              <a:prstDash val="solid"/>
              <a:round/>
              <a:tailEnd type="triangle" w="med" len="med"/>
            </a:ln>
          </p:spPr>
          <p:style>
            <a:lnRef idx="2">
              <a:schemeClr val="accent1"/>
            </a:lnRef>
            <a:fillRef idx="1">
              <a:schemeClr val="accent1"/>
            </a:fillRef>
            <a:effectRef idx="0">
              <a:schemeClr val="accent1"/>
            </a:effectRef>
            <a:fontRef idx="minor">
              <a:srgbClr val="FFFFFF"/>
            </a:fontRef>
          </p:style>
        </p:cxnSp>
        <p:pic>
          <p:nvPicPr>
            <p:cNvPr id="23" name="">
              <a:extLst>
                <a:ext uri="{C9C47145-5E3C-4EB3-A66C-F247C49F27EC}">
                  <a16:creationId xmlns:a16="http://schemas.microsoft.com/office/drawing/2010/main" id="{11541473-9B02-4065-B6EF-9FEB035AA3D1}"/>
                </a:ext>
              </a:extLst>
            </p:cNvPr>
            <p:cNvPicPr>
              <a:picLocks noChangeAspect="1"/>
            </p:cNvPicPr>
            <p:nvPr/>
          </p:nvPicPr>
          <p:blipFill>
            <a:blip r:embed="rId5"/>
            <a:stretch>
              <a:fillRect/>
            </a:stretch>
          </p:blipFill>
          <p:spPr>
            <a:xfrm flipH="1">
              <a:off x="2436185" y="4455543"/>
              <a:ext cx="381000" cy="381000"/>
            </a:xfrm>
            <a:prstGeom prst="rect">
              <a:avLst/>
            </a:prstGeom>
            <a:noFill/>
          </p:spPr>
        </p:pic>
        <p:pic>
          <p:nvPicPr>
            <p:cNvPr id="24" name="">
              <a:extLst>
                <a:ext uri="{B427F54B-1E27-4186-B3F7-3836E408001A}">
                  <a16:creationId xmlns:a16="http://schemas.microsoft.com/office/drawing/2010/main" id="{72466184-7F62-4B72-BA98-FDB861D7DD62}"/>
                </a:ext>
              </a:extLst>
            </p:cNvPr>
            <p:cNvPicPr>
              <a:picLocks noChangeAspect="1"/>
            </p:cNvPicPr>
            <p:nvPr/>
          </p:nvPicPr>
          <p:blipFill>
            <a:blip r:embed="rId6"/>
            <a:stretch>
              <a:fillRect/>
            </a:stretch>
          </p:blipFill>
          <p:spPr>
            <a:xfrm>
              <a:off x="2984277" y="4457700"/>
              <a:ext cx="381000" cy="381000"/>
            </a:xfrm>
            <a:prstGeom prst="rect">
              <a:avLst/>
            </a:prstGeom>
            <a:noFill/>
          </p:spPr>
        </p:pic>
        <p:pic>
          <p:nvPicPr>
            <p:cNvPr id="25" name="">
              <a:extLst>
                <a:ext uri="{EADF14D7-6D03-47FA-B92B-C81D0812DC14}">
                  <a16:creationId xmlns:a16="http://schemas.microsoft.com/office/drawing/2010/main" id="{F1EDE7D2-CD72-4AF6-AC80-107EF530DD58}"/>
                </a:ext>
              </a:extLst>
            </p:cNvPr>
            <p:cNvPicPr>
              <a:picLocks noChangeAspect="1"/>
            </p:cNvPicPr>
            <p:nvPr/>
          </p:nvPicPr>
          <p:blipFill>
            <a:blip r:embed="rId7"/>
            <a:stretch>
              <a:fillRect/>
            </a:stretch>
          </p:blipFill>
          <p:spPr>
            <a:xfrm>
              <a:off x="1891493" y="4457204"/>
              <a:ext cx="381000" cy="381000"/>
            </a:xfrm>
            <a:prstGeom prst="rect">
              <a:avLst/>
            </a:prstGeom>
            <a:noFill/>
          </p:spPr>
        </p:pic>
        <p:pic>
          <p:nvPicPr>
            <p:cNvPr id="26" name="">
              <a:extLst>
                <a:ext uri="{E6817DD0-5FC1-467E-84CA-52C708AABC4F}">
                  <a16:creationId xmlns:a16="http://schemas.microsoft.com/office/drawing/2010/main" id="{62371D24-AED1-4A6C-A173-4AA676112DC1}"/>
                </a:ext>
              </a:extLst>
            </p:cNvPr>
            <p:cNvPicPr>
              <a:picLocks noChangeAspect="1"/>
            </p:cNvPicPr>
            <p:nvPr/>
          </p:nvPicPr>
          <p:blipFill>
            <a:blip r:embed="rId7"/>
            <a:stretch>
              <a:fillRect/>
            </a:stretch>
          </p:blipFill>
          <p:spPr>
            <a:xfrm>
              <a:off x="5349154" y="4457204"/>
              <a:ext cx="381000" cy="381000"/>
            </a:xfrm>
            <a:prstGeom prst="rect">
              <a:avLst/>
            </a:prstGeom>
            <a:noFill/>
          </p:spPr>
        </p:pic>
        <p:pic>
          <p:nvPicPr>
            <p:cNvPr id="27" name="">
              <a:extLst>
                <a:ext uri="{46346A6D-098D-4BC5-9EFA-96441AC5D29A}">
                  <a16:creationId xmlns:a16="http://schemas.microsoft.com/office/drawing/2010/main" id="{7D81C2FC-585B-4E69-A3B2-D32ED869000F}"/>
                </a:ext>
              </a:extLst>
            </p:cNvPr>
            <p:cNvPicPr>
              <a:picLocks noChangeAspect="1"/>
            </p:cNvPicPr>
            <p:nvPr/>
          </p:nvPicPr>
          <p:blipFill>
            <a:blip r:embed="rId6"/>
            <a:stretch>
              <a:fillRect/>
            </a:stretch>
          </p:blipFill>
          <p:spPr>
            <a:xfrm>
              <a:off x="6451378" y="4457700"/>
              <a:ext cx="381000" cy="381000"/>
            </a:xfrm>
            <a:prstGeom prst="rect">
              <a:avLst/>
            </a:prstGeom>
            <a:noFill/>
          </p:spPr>
        </p:pic>
        <p:pic>
          <p:nvPicPr>
            <p:cNvPr id="28" name="">
              <a:extLst>
                <a:ext uri="{50769FAD-AA6A-4EE7-8D6C-BBE546D0013C}">
                  <a16:creationId xmlns:a16="http://schemas.microsoft.com/office/drawing/2010/main" id="{5997335D-3778-4191-A351-EA0F78D2B78A}"/>
                </a:ext>
              </a:extLst>
            </p:cNvPr>
            <p:cNvPicPr>
              <a:picLocks noChangeAspect="1"/>
            </p:cNvPicPr>
            <p:nvPr/>
          </p:nvPicPr>
          <p:blipFill>
            <a:blip r:embed="rId6"/>
            <a:stretch>
              <a:fillRect/>
            </a:stretch>
          </p:blipFill>
          <p:spPr>
            <a:xfrm>
              <a:off x="4127277" y="4457700"/>
              <a:ext cx="381000" cy="381000"/>
            </a:xfrm>
            <a:prstGeom prst="rect">
              <a:avLst/>
            </a:prstGeom>
            <a:noFill/>
          </p:spPr>
        </p:pic>
        <p:cxnSp>
          <p:nvCxnSpPr>
            <p:cNvPr id="29" name="">
              <a:extLst>
                <a:ext uri="{37E94929-346B-466F-8E6B-FF7BE19AEE9A}">
                  <a16:creationId xmlns:a16="http://schemas.microsoft.com/office/drawing/2010/main" id="{79FDE0A8-49AB-425B-9757-DE8F5609A684}"/>
                </a:ext>
              </a:extLst>
            </p:cNvPr>
            <p:cNvCxnSpPr/>
            <p:nvPr/>
          </p:nvCxnSpPr>
          <p:spPr>
            <a:xfrm rot="10800000" flipH="1" flipV="1">
              <a:off x="5520595" y="4191000"/>
              <a:ext cx="1075886" cy="0"/>
            </a:xfrm>
            <a:prstGeom prst="line">
              <a:avLst/>
            </a:prstGeom>
            <a:ln w="19050" cap="flat">
              <a:solidFill>
                <a:schemeClr val="tx1"/>
              </a:solidFill>
              <a:prstDash val="solid"/>
              <a:round/>
            </a:ln>
          </p:spPr>
          <p:style>
            <a:lnRef idx="2">
              <a:schemeClr val="accent1"/>
            </a:lnRef>
            <a:fillRef idx="1">
              <a:schemeClr val="accent1"/>
            </a:fillRef>
            <a:effectRef idx="0">
              <a:schemeClr val="accent1"/>
            </a:effectRef>
            <a:fontRef idx="minor">
              <a:srgbClr val="FFFFFF"/>
            </a:fontRef>
          </p:style>
        </p:cxnSp>
        <p:cxnSp>
          <p:nvCxnSpPr>
            <p:cNvPr id="30" name="">
              <a:extLst>
                <a:ext uri="{CFEC8F7A-0FDE-4EE1-B081-77CD6848BACB}">
                  <a16:creationId xmlns:a16="http://schemas.microsoft.com/office/drawing/2010/main" id="{709BA054-820A-4785-857C-F0215EEB0F07}"/>
                </a:ext>
              </a:extLst>
            </p:cNvPr>
            <p:cNvCxnSpPr/>
            <p:nvPr/>
          </p:nvCxnSpPr>
          <p:spPr>
            <a:xfrm rot="10800000" flipH="1" flipV="1">
              <a:off x="5509650" y="4185551"/>
              <a:ext cx="0" cy="238125"/>
            </a:xfrm>
            <a:prstGeom prst="line">
              <a:avLst/>
            </a:prstGeom>
            <a:ln w="19050" cap="flat">
              <a:solidFill>
                <a:schemeClr val="tx1"/>
              </a:solidFill>
              <a:prstDash val="solid"/>
              <a:round/>
              <a:tailEnd type="triangle" w="sm" len="sm"/>
            </a:ln>
          </p:spPr>
          <p:style>
            <a:lnRef idx="2">
              <a:schemeClr val="accent1"/>
            </a:lnRef>
            <a:fillRef idx="1">
              <a:schemeClr val="accent1"/>
            </a:fillRef>
            <a:effectRef idx="0">
              <a:schemeClr val="accent1"/>
            </a:effectRef>
            <a:fontRef idx="minor">
              <a:srgbClr val="FFFFFF"/>
            </a:fontRef>
          </p:style>
        </p:cxnSp>
        <p:cxnSp>
          <p:nvCxnSpPr>
            <p:cNvPr id="31" name="">
              <a:extLst>
                <a:ext uri="{D1394436-3F8B-4609-8CEB-FA66D69EB3B4}">
                  <a16:creationId xmlns:a16="http://schemas.microsoft.com/office/drawing/2010/main" id="{CF05C77B-95A0-408C-9374-EE01ED9EE67C}"/>
                </a:ext>
              </a:extLst>
            </p:cNvPr>
            <p:cNvCxnSpPr/>
            <p:nvPr/>
          </p:nvCxnSpPr>
          <p:spPr>
            <a:xfrm rot="10800000" flipH="1" flipV="1">
              <a:off x="6602358" y="4185551"/>
              <a:ext cx="0" cy="238125"/>
            </a:xfrm>
            <a:prstGeom prst="line">
              <a:avLst/>
            </a:prstGeom>
            <a:ln w="19050" cap="flat">
              <a:solidFill>
                <a:schemeClr val="tx1"/>
              </a:solidFill>
              <a:prstDash val="solid"/>
              <a:round/>
              <a:tailEnd type="triangle" w="sm" len="sm"/>
            </a:ln>
          </p:spPr>
          <p:style>
            <a:lnRef idx="2">
              <a:schemeClr val="accent1"/>
            </a:lnRef>
            <a:fillRef idx="1">
              <a:schemeClr val="accent1"/>
            </a:fillRef>
            <a:effectRef idx="0">
              <a:schemeClr val="accent1"/>
            </a:effectRef>
            <a:fontRef idx="minor">
              <a:srgbClr val="FFFFFF"/>
            </a:fontRef>
          </p:style>
        </p:cxnSp>
        <p:cxnSp>
          <p:nvCxnSpPr>
            <p:cNvPr id="32" name="">
              <a:extLst>
                <a:ext uri="{338E70A7-64D2-4A56-A8A9-2B61BE084984}">
                  <a16:creationId xmlns:a16="http://schemas.microsoft.com/office/drawing/2010/main" id="{6EAD5D53-2FB5-49D9-9884-581168A18578}"/>
                </a:ext>
              </a:extLst>
            </p:cNvPr>
            <p:cNvCxnSpPr/>
            <p:nvPr/>
          </p:nvCxnSpPr>
          <p:spPr>
            <a:xfrm rot="10800000" flipH="1" flipV="1">
              <a:off x="2091594" y="4191000"/>
              <a:ext cx="1075886" cy="0"/>
            </a:xfrm>
            <a:prstGeom prst="line">
              <a:avLst/>
            </a:prstGeom>
            <a:ln w="19050" cap="flat">
              <a:solidFill>
                <a:schemeClr val="tx1"/>
              </a:solidFill>
              <a:prstDash val="solid"/>
              <a:round/>
            </a:ln>
          </p:spPr>
          <p:style>
            <a:lnRef idx="2">
              <a:schemeClr val="accent1"/>
            </a:lnRef>
            <a:fillRef idx="1">
              <a:schemeClr val="accent1"/>
            </a:fillRef>
            <a:effectRef idx="0">
              <a:schemeClr val="accent1"/>
            </a:effectRef>
            <a:fontRef idx="minor">
              <a:srgbClr val="FFFFFF"/>
            </a:fontRef>
          </p:style>
        </p:cxnSp>
        <p:cxnSp>
          <p:nvCxnSpPr>
            <p:cNvPr id="33" name="">
              <a:extLst>
                <a:ext uri="{8FA47B57-7341-4769-9E41-867883781042}">
                  <a16:creationId xmlns:a16="http://schemas.microsoft.com/office/drawing/2010/main" id="{AE3AF813-57AB-4326-8C43-9A604CEFDD2C}"/>
                </a:ext>
              </a:extLst>
            </p:cNvPr>
            <p:cNvCxnSpPr/>
            <p:nvPr/>
          </p:nvCxnSpPr>
          <p:spPr>
            <a:xfrm rot="10800000" flipH="1" flipV="1">
              <a:off x="2080650" y="4185551"/>
              <a:ext cx="0" cy="238125"/>
            </a:xfrm>
            <a:prstGeom prst="line">
              <a:avLst/>
            </a:prstGeom>
            <a:ln w="19050" cap="flat">
              <a:solidFill>
                <a:schemeClr val="tx1"/>
              </a:solidFill>
              <a:prstDash val="solid"/>
              <a:round/>
              <a:tailEnd type="triangle" w="sm" len="sm"/>
            </a:ln>
          </p:spPr>
          <p:style>
            <a:lnRef idx="2">
              <a:schemeClr val="accent1"/>
            </a:lnRef>
            <a:fillRef idx="1">
              <a:schemeClr val="accent1"/>
            </a:fillRef>
            <a:effectRef idx="0">
              <a:schemeClr val="accent1"/>
            </a:effectRef>
            <a:fontRef idx="minor">
              <a:srgbClr val="FFFFFF"/>
            </a:fontRef>
          </p:style>
        </p:cxnSp>
        <p:cxnSp>
          <p:nvCxnSpPr>
            <p:cNvPr id="34" name="">
              <a:extLst>
                <a:ext uri="{F0A6D58A-A235-4ABF-AED5-F015307EBA6A}">
                  <a16:creationId xmlns:a16="http://schemas.microsoft.com/office/drawing/2010/main" id="{681854F1-F868-4A90-85E5-9ADA3536B89E}"/>
                </a:ext>
              </a:extLst>
            </p:cNvPr>
            <p:cNvCxnSpPr/>
            <p:nvPr/>
          </p:nvCxnSpPr>
          <p:spPr>
            <a:xfrm rot="10800000" flipH="1" flipV="1">
              <a:off x="3173358" y="4185551"/>
              <a:ext cx="0" cy="238125"/>
            </a:xfrm>
            <a:prstGeom prst="line">
              <a:avLst/>
            </a:prstGeom>
            <a:ln w="19050" cap="flat">
              <a:solidFill>
                <a:schemeClr val="tx1"/>
              </a:solidFill>
              <a:prstDash val="solid"/>
              <a:round/>
              <a:tailEnd type="triangle" w="sm" len="sm"/>
            </a:ln>
          </p:spPr>
          <p:style>
            <a:lnRef idx="2">
              <a:schemeClr val="accent1"/>
            </a:lnRef>
            <a:fillRef idx="1">
              <a:schemeClr val="accent1"/>
            </a:fillRef>
            <a:effectRef idx="0">
              <a:schemeClr val="accent1"/>
            </a:effectRef>
            <a:fontRef idx="minor">
              <a:srgbClr val="FFFFFF"/>
            </a:fontRef>
          </p:style>
        </p:cxnSp>
        <p:cxnSp>
          <p:nvCxnSpPr>
            <p:cNvPr id="35" name="">
              <a:extLst>
                <a:ext uri="{BF498ADD-3EDB-4245-AAE0-55DE4638633B}">
                  <a16:creationId xmlns:a16="http://schemas.microsoft.com/office/drawing/2010/main" id="{8352AE4B-AEA6-4151-BA79-43C23C9B8CC4}"/>
                </a:ext>
              </a:extLst>
            </p:cNvPr>
            <p:cNvCxnSpPr/>
            <p:nvPr/>
          </p:nvCxnSpPr>
          <p:spPr>
            <a:xfrm rot="10800000" flipH="1" flipV="1">
              <a:off x="4294013" y="4020959"/>
              <a:ext cx="0" cy="333375"/>
            </a:xfrm>
            <a:prstGeom prst="line">
              <a:avLst/>
            </a:prstGeom>
            <a:ln w="19050" cap="flat">
              <a:solidFill>
                <a:schemeClr val="tx1"/>
              </a:solidFill>
              <a:prstDash val="solid"/>
              <a:round/>
              <a:headEnd type="triangle" w="med" len="med"/>
              <a:tailEnd type="triangle" w="sm" len="sm"/>
            </a:ln>
          </p:spPr>
          <p:style>
            <a:lnRef idx="2">
              <a:schemeClr val="accent1"/>
            </a:lnRef>
            <a:fillRef idx="1">
              <a:schemeClr val="accent1"/>
            </a:fillRef>
            <a:effectRef idx="0">
              <a:schemeClr val="accent1"/>
            </a:effectRef>
            <a:fontRef idx="minor">
              <a:srgbClr val="FFFFFF"/>
            </a:fontRef>
          </p:style>
        </p:cxnSp>
        <p:cxnSp>
          <p:nvCxnSpPr>
            <p:cNvPr id="36" name="">
              <a:extLst>
                <a:ext uri="{6A1E3493-8019-40CA-BCD5-0E6302D2135C}">
                  <a16:creationId xmlns:a16="http://schemas.microsoft.com/office/drawing/2010/main" id="{AC8479FB-921E-4E65-8E95-D4CA5CBF49B7}"/>
                </a:ext>
              </a:extLst>
            </p:cNvPr>
            <p:cNvCxnSpPr/>
            <p:nvPr/>
          </p:nvCxnSpPr>
          <p:spPr>
            <a:xfrm rot="10800000" flipH="1" flipV="1">
              <a:off x="6068958" y="3956951"/>
              <a:ext cx="0" cy="190500"/>
            </a:xfrm>
            <a:prstGeom prst="line">
              <a:avLst/>
            </a:prstGeom>
            <a:ln w="19050" cap="flat">
              <a:solidFill>
                <a:schemeClr val="tx1"/>
              </a:solidFill>
              <a:prstDash val="solid"/>
              <a:round/>
              <a:headEnd type="triangle" w="med" len="med"/>
              <a:tailEnd type="triangle" w="sm" len="sm"/>
            </a:ln>
          </p:spPr>
          <p:style>
            <a:lnRef idx="2">
              <a:schemeClr val="accent1"/>
            </a:lnRef>
            <a:fillRef idx="1">
              <a:schemeClr val="accent1"/>
            </a:fillRef>
            <a:effectRef idx="0">
              <a:schemeClr val="accent1"/>
            </a:effectRef>
            <a:fontRef idx="minor">
              <a:srgbClr val="FFFFFF"/>
            </a:fontRef>
          </p:style>
        </p:cxnSp>
        <p:cxnSp>
          <p:nvCxnSpPr>
            <p:cNvPr id="37" name="">
              <a:extLst>
                <a:ext uri="{49198484-C49C-4E57-897E-EEF17418ABCB}">
                  <a16:creationId xmlns:a16="http://schemas.microsoft.com/office/drawing/2010/main" id="{6515394E-9DC4-47D3-84B6-1AB2778F0A26}"/>
                </a:ext>
              </a:extLst>
            </p:cNvPr>
            <p:cNvCxnSpPr/>
            <p:nvPr/>
          </p:nvCxnSpPr>
          <p:spPr>
            <a:xfrm rot="10800000" flipH="1" flipV="1">
              <a:off x="2601858" y="3956951"/>
              <a:ext cx="0" cy="190500"/>
            </a:xfrm>
            <a:prstGeom prst="line">
              <a:avLst/>
            </a:prstGeom>
            <a:ln w="19050" cap="flat">
              <a:solidFill>
                <a:schemeClr val="tx1"/>
              </a:solidFill>
              <a:prstDash val="solid"/>
              <a:round/>
              <a:headEnd type="triangle" w="med" len="med"/>
              <a:tailEnd type="triangle" w="sm" len="sm"/>
            </a:ln>
          </p:spPr>
          <p:style>
            <a:lnRef idx="2">
              <a:schemeClr val="accent1"/>
            </a:lnRef>
            <a:fillRef idx="1">
              <a:schemeClr val="accent1"/>
            </a:fillRef>
            <a:effectRef idx="0">
              <a:schemeClr val="accent1"/>
            </a:effectRef>
            <a:fontRef idx="minor">
              <a:srgbClr val="FFFFFF"/>
            </a:fontRef>
          </p:style>
        </p:cxnSp>
      </p:grpSp>
      <p:sp>
        <p:nvSpPr>
          <p:cNvPr id="38" name="">
            <a:extLst>
              <a:ext uri="{6F312C8E-5A1F-4B35-8D67-EA6EE81C288E}">
                <a16:creationId xmlns:a16="http://schemas.microsoft.com/office/drawing/2010/main" id="{5256328C-D38B-4D01-8FD4-5D1BBE7B592D}"/>
              </a:ext>
            </a:extLst>
          </p:cNvPr>
          <p:cNvSpPr txBox="1"/>
          <p:nvPr/>
        </p:nvSpPr>
        <p:spPr>
          <a:xfrm>
            <a:off x="461067" y="375351"/>
            <a:ext cx="8505044" cy="460914"/>
          </a:xfrm>
          <a:prstGeom prst="rect">
            <a:avLst/>
          </a:prstGeom>
        </p:spPr>
        <p:txBody>
          <a:bodyPr lIns="95250" tIns="47625" rIns="95250" bIns="47625" rtlCol="0" anchor="t">
            <a:spAutoFit/>
          </a:bodyPr>
          <a:lstStyle/>
          <a:p>
            <a:pPr algn="ctr">
              <a:defRPr lang="en-US" sz="1400"/>
            </a:pPr>
            <a:r>
              <a:rPr lang="en-US" sz="2400" b="1">
                <a:solidFill>
                  <a:schemeClr val="tx1"/>
                </a:solidFill>
                <a:latin typeface="Zoho Puvi"/>
              </a:rPr>
              <a:t>Real browser monitoring with Applications Manager</a:t>
            </a:r>
            <a:endParaRPr lang="en-US" sz="2400" b="1">
              <a:solidFill>
                <a:schemeClr val="tx1"/>
              </a:solidFill>
              <a:latin typeface="Zoho Puvi"/>
            </a:endParaRPr>
          </a:p>
        </p:txBody>
      </p:sp>
    </p:spTree>
    <p:extLst>
      <p:ext uri="{E89343EF-7BA1-4DF5-A45B-4BF6B3B4AB8F}">
        <p14:creationId val="1713442570515"/>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7">
    <p:bg>
      <p:bgPr>
        <a:solidFill>
          <a:schemeClr val="bg1"/>
        </a:solidFill>
        <a:effectLst/>
      </p:bgPr>
    </p:bg>
    <p:spTree>
      <p:nvGrpSpPr>
        <p:cNvPr id="1" name=""/>
        <p:cNvGrpSpPr/>
        <p:nvPr/>
      </p:nvGrpSpPr>
      <p:grpSpPr>
        <a:xfrm>
          <a:off x="0" y="0"/>
          <a:ext cx="0" cy="0"/>
        </a:xfrm>
      </p:grpSpPr>
      <p:sp>
        <p:nvSpPr>
          <p:cNvPr id="2" name="">
            <a:extLst>
              <a:ext uri="{B28D9FD4-0985-43BF-ADC7-A9AF8B30CE8F}">
                <a16:creationId xmlns:a16="http://schemas.microsoft.com/office/drawing/2010/main" id="{2252FC46-BF1A-4CDF-9352-A66B9AB2E360}"/>
              </a:ext>
            </a:extLst>
          </p:cNvPr>
          <p:cNvSpPr txBox="1"/>
          <p:nvPr/>
        </p:nvSpPr>
        <p:spPr>
          <a:xfrm>
            <a:off x="2279056" y="302085"/>
            <a:ext cx="5511041" cy="460914"/>
          </a:xfrm>
          <a:prstGeom prst="rect">
            <a:avLst/>
          </a:prstGeom>
        </p:spPr>
        <p:txBody>
          <a:bodyPr vert="horz" lIns="95250" tIns="47625" rIns="95250" bIns="47625" rtlCol="0" anchor="t">
            <a:spAutoFit/>
          </a:bodyPr>
          <a:lstStyle/>
          <a:p>
            <a:pPr>
              <a:defRPr lang="en-US" sz="1400"/>
            </a:pPr>
            <a:r>
              <a:rPr lang="en-US" sz="2400" b="1">
                <a:solidFill>
                  <a:schemeClr val="tx1"/>
                </a:solidFill>
                <a:latin typeface="Zoho Puvi"/>
              </a:rPr>
              <a:t>Real User Monitoring (RUM)</a:t>
            </a:r>
            <a:endParaRPr lang="en-US" sz="2400" b="1">
              <a:solidFill>
                <a:schemeClr val="tx1"/>
              </a:solidFill>
              <a:latin typeface="Zoho Puvi"/>
            </a:endParaRPr>
          </a:p>
        </p:txBody>
      </p:sp>
      <p:sp>
        <p:nvSpPr>
          <p:cNvPr id="3" name="">
            <a:extLst>
              <a:ext uri="{9C28DBD2-2FC0-48D8-8043-A091666ACBBE}">
                <a16:creationId xmlns:a16="http://schemas.microsoft.com/office/drawing/2010/main" id="{B282EA3E-E105-4E49-BC71-5AFF77E1A0E1}"/>
              </a:ext>
            </a:extLst>
          </p:cNvPr>
          <p:cNvSpPr txBox="1"/>
          <p:nvPr/>
        </p:nvSpPr>
        <p:spPr>
          <a:xfrm>
            <a:off x="4725800" y="1776774"/>
            <a:ext cx="3873702" cy="1588369"/>
          </a:xfrm>
          <a:prstGeom prst="rect">
            <a:avLst/>
          </a:prstGeom>
        </p:spPr>
        <p:txBody>
          <a:bodyPr vert="horz" lIns="95250" tIns="47625" rIns="95250" bIns="47625" rtlCol="0" anchor="t">
            <a:spAutoFit/>
          </a:bodyPr>
          <a:lstStyle/>
          <a:p>
            <a:pPr marL="342900" indent="-161925">
              <a:buClr>
                <a:srgbClr val="0070C0"/>
              </a:buClr>
              <a:buFont typeface="Arial"/>
              <a:buChar char="•"/>
              <a:defRPr lang="en-US" sz="1400"/>
            </a:pPr>
            <a:r>
              <a:rPr lang="en-US" sz="1400" b="0">
                <a:solidFill>
                  <a:schemeClr val="tx1"/>
                </a:solidFill>
                <a:latin typeface="Zoho Puvi"/>
              </a:rPr>
              <a:t>Real User Monitoring is a type of End-User Experience monitoring that captures and analyzes each transaction by users of a website or application. </a:t>
            </a:r>
          </a:p>
          <a:p>
            <a:pPr marL="523875" indent="-342900">
              <a:buClr>
                <a:srgbClr val="0070C0"/>
              </a:buClr>
              <a:buFont typeface="Arial"/>
              <a:buChar char="•"/>
              <a:defRPr lang="en-US" sz="1400"/>
            </a:pPr>
            <a:endParaRPr lang="en-US" sz="1400" b="0">
              <a:solidFill>
                <a:schemeClr val="tx1"/>
              </a:solidFill>
              <a:latin typeface="Zoho Puvi"/>
            </a:endParaRPr>
          </a:p>
          <a:p>
            <a:pPr marL="342900" indent="-161925">
              <a:buClr>
                <a:srgbClr val="0070C0"/>
              </a:buClr>
              <a:buFont typeface="Arial"/>
              <a:buChar char="•"/>
              <a:defRPr lang="en-US" sz="1400"/>
            </a:pPr>
            <a:r>
              <a:rPr lang="en-US" sz="1400" b="0">
                <a:solidFill>
                  <a:schemeClr val="tx1"/>
                </a:solidFill>
                <a:latin typeface="Zoho Puvi"/>
              </a:rPr>
              <a:t>Determine actual service quality and record all user interactions in a website.</a:t>
            </a:r>
            <a:endParaRPr lang="en-US" sz="1400" b="0">
              <a:solidFill>
                <a:schemeClr val="tx1"/>
              </a:solidFill>
              <a:latin typeface="Zoho Puvi"/>
            </a:endParaRPr>
          </a:p>
        </p:txBody>
      </p:sp>
      <p:pic>
        <p:nvPicPr>
          <p:cNvPr id="4" name="">
            <a:extLst>
              <a:ext uri="{F9EEC81E-D640-47E1-89D1-0419EE4C5397}">
                <a16:creationId xmlns:a16="http://schemas.microsoft.com/office/drawing/2010/main" id="{0CBE4939-B77A-44E5-98F7-364EF4EAE6F9}"/>
              </a:ext>
            </a:extLst>
          </p:cNvPr>
          <p:cNvPicPr>
            <a:picLocks noChangeAspect="1"/>
          </p:cNvPicPr>
          <p:nvPr/>
        </p:nvPicPr>
        <p:blipFill>
          <a:blip r:embed="rId2"/>
          <a:stretch>
            <a:fillRect/>
          </a:stretch>
        </p:blipFill>
        <p:spPr>
          <a:xfrm>
            <a:off x="1197130" y="1336186"/>
            <a:ext cx="2441590" cy="2838154"/>
          </a:xfrm>
          <a:prstGeom prst="rect">
            <a:avLst/>
          </a:prstGeom>
          <a:noFill/>
        </p:spPr>
      </p:pic>
    </p:spTree>
    <p:extLst>
      <p:ext uri="{5E586100-755E-409F-AB2F-F98F506C620F}">
        <p14:creationId val="1713442570516"/>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
            <a:extLst>
              <a:ext uri="{FC7B03B5-9681-48E6-AFCB-923C9E8B5FDC}">
                <a16:creationId xmlns:a16="http://schemas.microsoft.com/office/drawing/2010/main" id="{C5B74890-A29B-4920-824C-F8579AE47952}"/>
              </a:ext>
            </a:extLst>
          </p:cNvPr>
          <p:cNvSpPr/>
          <p:nvPr/>
        </p:nvSpPr>
        <p:spPr>
          <a:xfrm>
            <a:off x="0" y="-733"/>
            <a:ext cx="135464" cy="5138109"/>
          </a:xfrm>
          <a:prstGeom prst="rect">
            <a:avLst/>
          </a:prstGeom>
          <a:solidFill>
            <a:srgbClr val="0070C0"/>
          </a:solidFill>
          <a:ln w="9525"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 name="">
            <a:extLst>
              <a:ext uri="{3F25BDE9-2FEE-4564-BAA2-BE8704ADECBB}">
                <a16:creationId xmlns:a16="http://schemas.microsoft.com/office/drawing/2010/main" id="{255EC40C-5B7C-4402-80B3-2FE16FACCB61}"/>
              </a:ext>
            </a:extLst>
          </p:cNvPr>
          <p:cNvSpPr txBox="1"/>
          <p:nvPr/>
        </p:nvSpPr>
        <p:spPr>
          <a:xfrm>
            <a:off x="423090" y="407260"/>
            <a:ext cx="8505044" cy="399973"/>
          </a:xfrm>
          <a:prstGeom prst="rect">
            <a:avLst/>
          </a:prstGeom>
        </p:spPr>
        <p:txBody>
          <a:bodyPr lIns="95250" tIns="47625" rIns="95250" bIns="47625" rtlCol="0" anchor="t">
            <a:spAutoFit/>
          </a:bodyPr>
          <a:lstStyle/>
          <a:p>
            <a:pPr algn="ctr">
              <a:defRPr lang="en-US" sz="1400"/>
            </a:pPr>
            <a:r>
              <a:rPr lang="en-US" sz="2000" b="1">
                <a:solidFill>
                  <a:schemeClr val="tx1"/>
                </a:solidFill>
                <a:latin typeface="Zoho Puvi"/>
              </a:rPr>
              <a:t>How does RUM work?</a:t>
            </a:r>
            <a:endParaRPr lang="en-US" sz="2000" b="1">
              <a:solidFill>
                <a:schemeClr val="tx1"/>
              </a:solidFill>
              <a:latin typeface="Zoho Puvi"/>
            </a:endParaRPr>
          </a:p>
        </p:txBody>
      </p:sp>
      <p:sp>
        <p:nvSpPr>
          <p:cNvPr id="4" name="">
            <a:extLst>
              <a:ext uri="{84DE622C-0087-41A1-A729-19DDD793D1BB}">
                <a16:creationId xmlns:a16="http://schemas.microsoft.com/office/drawing/2010/main" id="{06039E28-FED9-4FC1-B8B7-E71CBF20EC9D}"/>
              </a:ext>
            </a:extLst>
          </p:cNvPr>
          <p:cNvSpPr txBox="1"/>
          <p:nvPr/>
        </p:nvSpPr>
        <p:spPr>
          <a:xfrm>
            <a:off x="5210794" y="1652254"/>
            <a:ext cx="3806361" cy="3081489"/>
          </a:xfrm>
          <a:prstGeom prst="rect">
            <a:avLst/>
          </a:prstGeom>
        </p:spPr>
        <p:txBody>
          <a:bodyPr lIns="95250" tIns="47625" rIns="95250" bIns="47625" rtlCol="0" anchor="t">
            <a:spAutoFit/>
          </a:bodyPr>
          <a:lstStyle/>
          <a:p>
            <a:pPr marL="0" indent="-142875">
              <a:buClr>
                <a:srgbClr val="0070C0"/>
              </a:buClr>
              <a:buFont typeface="Arial"/>
              <a:buChar char="•"/>
              <a:defRPr lang="en-US" sz="1400"/>
            </a:pPr>
            <a:r>
              <a:rPr lang="en-US" sz="1400" b="0">
                <a:latin typeface="Open Sans"/>
              </a:rPr>
              <a:t>Download and install RUM agent.</a:t>
            </a:r>
          </a:p>
          <a:p>
            <a:pPr marL="0" indent="0">
              <a:buClr>
                <a:srgbClr val="0070C0"/>
              </a:buClr>
              <a:buFont typeface="Arial"/>
              <a:buNone/>
              <a:defRPr lang="en-US" sz="1400"/>
            </a:pPr>
            <a:endParaRPr lang="en-US" sz="1400" b="0">
              <a:latin typeface="Open Sans"/>
            </a:endParaRPr>
          </a:p>
          <a:p>
            <a:pPr marL="0" indent="-142875">
              <a:buClr>
                <a:srgbClr val="0070C0"/>
              </a:buClr>
              <a:buFont typeface="Arial"/>
              <a:buChar char="•"/>
              <a:defRPr lang="en-US" sz="1400"/>
            </a:pPr>
            <a:r>
              <a:rPr lang="en-US" sz="1400" b="0">
                <a:latin typeface="Open Sans"/>
              </a:rPr>
              <a:t>Generate a small JavaScript snippet from the Applications Manager console.</a:t>
            </a:r>
          </a:p>
          <a:p>
            <a:pPr marL="0" indent="0">
              <a:buClr>
                <a:srgbClr val="0070C0"/>
              </a:buClr>
              <a:buFont typeface="Arial"/>
              <a:buNone/>
              <a:defRPr lang="en-US" sz="1400"/>
            </a:pPr>
            <a:endParaRPr lang="en-US" sz="1400" b="0">
              <a:latin typeface="Open Sans"/>
            </a:endParaRPr>
          </a:p>
          <a:p>
            <a:pPr marL="0" indent="-142875">
              <a:buClr>
                <a:srgbClr val="0070C0"/>
              </a:buClr>
              <a:buFont typeface="Arial"/>
              <a:buChar char="•"/>
              <a:defRPr lang="en-US" sz="1400"/>
            </a:pPr>
            <a:r>
              <a:rPr lang="en-US" sz="1400" b="0">
                <a:latin typeface="Open Sans"/>
              </a:rPr>
              <a:t>Insert it in the header or footer of the HTML code of the webpage you want to monitor. </a:t>
            </a:r>
          </a:p>
          <a:p>
            <a:pPr marL="0" indent="0">
              <a:buClr>
                <a:srgbClr val="0070C0"/>
              </a:buClr>
              <a:buFont typeface="Arial"/>
              <a:buNone/>
              <a:defRPr lang="en-US" sz="1400"/>
            </a:pPr>
            <a:endParaRPr lang="en-US" sz="1400" b="0">
              <a:latin typeface="Open Sans"/>
            </a:endParaRPr>
          </a:p>
          <a:p>
            <a:pPr marL="0" indent="-142875">
              <a:buClr>
                <a:srgbClr val="0070C0"/>
              </a:buClr>
              <a:buFont typeface="Arial"/>
              <a:buChar char="•"/>
              <a:defRPr lang="en-US" sz="1400"/>
            </a:pPr>
            <a:r>
              <a:rPr lang="en-US" sz="1400" b="0">
                <a:latin typeface="Open Sans"/>
              </a:rPr>
              <a:t>If you want to monitor a web application, insert the code in a common/index page of the web application that needs to be monitored.</a:t>
            </a:r>
          </a:p>
          <a:p>
            <a:pPr marL="0" indent="-142875">
              <a:buClr>
                <a:srgbClr val="0070C0"/>
              </a:buClr>
              <a:buFont typeface="Arial"/>
              <a:buChar char="•"/>
              <a:defRPr lang="en-US" sz="1400"/>
            </a:pPr>
            <a:endParaRPr lang="en-US" sz="1400" b="0">
              <a:latin typeface="Zoho Puvi"/>
            </a:endParaRPr>
          </a:p>
        </p:txBody>
      </p:sp>
      <p:pic>
        <p:nvPicPr>
          <p:cNvPr id="5" name="">
            <a:extLst>
              <a:ext uri="{99A60AAB-C572-417B-98F7-A5DFE8C4B9C4}">
                <a16:creationId xmlns:a16="http://schemas.microsoft.com/office/drawing/2010/main" id="{3BACCA3D-CA9B-4DB0-B901-8F91A590A388}"/>
              </a:ext>
            </a:extLst>
          </p:cNvPr>
          <p:cNvPicPr>
            <a:picLocks noChangeAspect="1"/>
          </p:cNvPicPr>
          <p:nvPr/>
        </p:nvPicPr>
        <p:blipFill>
          <a:blip r:embed="rId2">
            <a:lum/>
          </a:blip>
          <a:stretch>
            <a:fillRect/>
          </a:stretch>
        </p:blipFill>
        <p:spPr>
          <a:xfrm>
            <a:off x="301990" y="1079411"/>
            <a:ext cx="4805191" cy="3654333"/>
          </a:xfrm>
          <a:prstGeom prst="rect">
            <a:avLst/>
          </a:prstGeom>
          <a:noFill/>
          <a:ln w="19050" cap="flat">
            <a:noFill/>
            <a:prstDash val="solid"/>
            <a:round/>
          </a:ln>
          <a:effectLst/>
        </p:spPr>
      </p:pic>
    </p:spTree>
    <p:extLst>
      <p:ext uri="{D962C4D7-4B6B-4FC9-9B8A-BFE26CAAE5C9}">
        <p14:creationId val="1713442570518"/>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
    <p:bg>
      <p:bgPr>
        <a:solidFill>
          <a:schemeClr val="bg1"/>
        </a:solidFill>
        <a:effectLst/>
      </p:bgPr>
    </p:bg>
    <p:spTree>
      <p:nvGrpSpPr>
        <p:cNvPr id="1" name=""/>
        <p:cNvGrpSpPr/>
        <p:nvPr/>
      </p:nvGrpSpPr>
      <p:grpSpPr>
        <a:xfrm>
          <a:off x="0" y="0"/>
          <a:ext cx="0" cy="0"/>
        </a:xfrm>
      </p:grpSpPr>
      <p:sp>
        <p:nvSpPr>
          <p:cNvPr id="2" name="">
            <a:extLst>
              <a:ext uri="{21F78937-F796-419C-BF6E-CF93005CEA2E}">
                <a16:creationId xmlns:a16="http://schemas.microsoft.com/office/drawing/2010/main" id="{691FB27B-5F7F-4FA4-A084-1C81B8533FE4}"/>
              </a:ext>
            </a:extLst>
          </p:cNvPr>
          <p:cNvSpPr/>
          <p:nvPr/>
        </p:nvSpPr>
        <p:spPr>
          <a:xfrm>
            <a:off x="4852282" y="2682830"/>
            <a:ext cx="1143000" cy="1143000"/>
          </a:xfrm>
          <a:prstGeom prst="ellipse">
            <a:avLst/>
          </a:prstGeom>
          <a:solidFill>
            <a:schemeClr val="bg1">
              <a:alpha val="100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3" name="">
            <a:extLst>
              <a:ext uri="{B688A8B9-A9F8-48C3-8C3B-AF5451CFA097}">
                <a16:creationId xmlns:a16="http://schemas.microsoft.com/office/drawing/2010/main" id="{7B344185-CA85-4FA3-BBE6-0D5A41E62A62}"/>
              </a:ext>
            </a:extLst>
          </p:cNvPr>
          <p:cNvSpPr/>
          <p:nvPr/>
        </p:nvSpPr>
        <p:spPr>
          <a:xfrm rot="5400000">
            <a:off x="4238577" y="321916"/>
            <a:ext cx="666835" cy="9144009"/>
          </a:xfrm>
          <a:prstGeom prst="rect">
            <a:avLst/>
          </a:prstGeom>
          <a:solidFill>
            <a:srgbClr val="0070C0"/>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4" name="">
            <a:extLst>
              <a:ext uri="{FBAF06A9-2FB4-490E-9666-41214365AC27}">
                <a16:creationId xmlns:a16="http://schemas.microsoft.com/office/drawing/2010/main" id="{C6071B27-081A-40A6-8259-643E997FEBF2}"/>
              </a:ext>
            </a:extLst>
          </p:cNvPr>
          <p:cNvSpPr txBox="1"/>
          <p:nvPr/>
        </p:nvSpPr>
        <p:spPr>
          <a:xfrm>
            <a:off x="465220" y="2189130"/>
            <a:ext cx="3577332" cy="493699"/>
          </a:xfrm>
          <a:prstGeom prst="rect">
            <a:avLst/>
          </a:prstGeom>
        </p:spPr>
        <p:txBody>
          <a:bodyPr lIns="95250" tIns="47625" rIns="95250" bIns="47625" rtlCol="0">
            <a:noAutofit/>
          </a:bodyPr>
          <a:lstStyle/>
          <a:p>
            <a:pPr algn="ctr">
              <a:defRPr lang="en-US" sz="1400"/>
            </a:pPr>
            <a:r>
              <a:rPr lang="en-US" sz="2400" b="1">
                <a:solidFill>
                  <a:schemeClr val="tx1"/>
                </a:solidFill>
                <a:latin typeface="Zoho Puvi"/>
              </a:rPr>
              <a:t>Other features</a:t>
            </a:r>
            <a:endParaRPr lang="en-US" sz="2400" b="1">
              <a:solidFill>
                <a:schemeClr val="tx1"/>
              </a:solidFill>
              <a:latin typeface="Zoho Puvi"/>
            </a:endParaRPr>
          </a:p>
        </p:txBody>
      </p:sp>
      <p:sp>
        <p:nvSpPr>
          <p:cNvPr id="5" name="">
            <a:extLst>
              <a:ext uri="{A7348B0D-51F4-403B-9E73-AE8E6E38D0BE}">
                <a16:creationId xmlns:a16="http://schemas.microsoft.com/office/drawing/2010/main" id="{899F700C-33F1-4EB1-A38E-4055C15A6632}"/>
              </a:ext>
            </a:extLst>
          </p:cNvPr>
          <p:cNvSpPr/>
          <p:nvPr/>
        </p:nvSpPr>
        <p:spPr>
          <a:xfrm>
            <a:off x="6814680" y="892797"/>
            <a:ext cx="1143000" cy="1143000"/>
          </a:xfrm>
          <a:prstGeom prst="ellipse">
            <a:avLst/>
          </a:prstGeom>
          <a:solidFill>
            <a:schemeClr val="bg1">
              <a:alpha val="49000"/>
            </a:schemeClr>
          </a:solidFill>
          <a:ln w="25400" cap="flat">
            <a:no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6" name="">
            <a:extLst>
              <a:ext uri="{7640A989-D4D0-4C3B-A9E7-C94553F15B5B}">
                <a16:creationId xmlns:a16="http://schemas.microsoft.com/office/drawing/2010/main" id="{86E19DB1-D932-4314-8665-2E689D451381}"/>
              </a:ext>
            </a:extLst>
          </p:cNvPr>
          <p:cNvSpPr/>
          <p:nvPr/>
        </p:nvSpPr>
        <p:spPr>
          <a:xfrm>
            <a:off x="4984766" y="1405223"/>
            <a:ext cx="1143000" cy="1143000"/>
          </a:xfrm>
          <a:prstGeom prst="ellipse">
            <a:avLst/>
          </a:prstGeom>
          <a:solidFill>
            <a:schemeClr val="bg1">
              <a:alpha val="49000"/>
            </a:schemeClr>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7" name="">
            <a:extLst>
              <a:ext uri="{A8C9DF07-26F9-4050-A3E9-D48CE92BEBCA}">
                <a16:creationId xmlns:a16="http://schemas.microsoft.com/office/drawing/2010/main" id="{11207535-3284-4EB9-BE96-EAF1B87627F4}"/>
              </a:ext>
            </a:extLst>
          </p:cNvPr>
          <p:cNvSpPr/>
          <p:nvPr/>
        </p:nvSpPr>
        <p:spPr>
          <a:xfrm>
            <a:off x="6093790" y="1993068"/>
            <a:ext cx="1143000" cy="1143000"/>
          </a:xfrm>
          <a:prstGeom prst="ellipse">
            <a:avLst/>
          </a:prstGeom>
          <a:solidFill>
            <a:schemeClr val="bg1">
              <a:alpha val="49000"/>
            </a:schemeClr>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8" name="">
            <a:extLst>
              <a:ext uri="{1865AD63-A401-4BA4-A431-C856DD84743C}">
                <a16:creationId xmlns:a16="http://schemas.microsoft.com/office/drawing/2010/main" id="{FECB8108-6416-42F6-B530-0839BD91CE82}"/>
              </a:ext>
            </a:extLst>
          </p:cNvPr>
          <p:cNvSpPr/>
          <p:nvPr/>
        </p:nvSpPr>
        <p:spPr>
          <a:xfrm>
            <a:off x="6127766" y="748141"/>
            <a:ext cx="1143000" cy="1143000"/>
          </a:xfrm>
          <a:prstGeom prst="ellipse">
            <a:avLst/>
          </a:prstGeom>
          <a:solidFill>
            <a:schemeClr val="bg1">
              <a:alpha val="49000"/>
            </a:schemeClr>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9" name="">
            <a:extLst>
              <a:ext uri="{E097CAEC-4134-4AC9-AE7D-E1DA9AE5057E}">
                <a16:creationId xmlns:a16="http://schemas.microsoft.com/office/drawing/2010/main" id="{7664B757-9013-4182-B8C4-D6640B359C1D}"/>
              </a:ext>
            </a:extLst>
          </p:cNvPr>
          <p:cNvSpPr/>
          <p:nvPr/>
        </p:nvSpPr>
        <p:spPr>
          <a:xfrm>
            <a:off x="7270766" y="1399117"/>
            <a:ext cx="1143000" cy="1143000"/>
          </a:xfrm>
          <a:prstGeom prst="ellipse">
            <a:avLst/>
          </a:prstGeom>
          <a:solidFill>
            <a:schemeClr val="bg1">
              <a:alpha val="49000"/>
            </a:schemeClr>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10" name="">
            <a:extLst>
              <a:ext uri="{FAB168E5-F338-4F4B-9862-428174A373DF}">
                <a16:creationId xmlns:a16="http://schemas.microsoft.com/office/drawing/2010/main" id="{1E189EEB-C7DB-4302-8934-11CCB4E2CAA3}"/>
              </a:ext>
            </a:extLst>
          </p:cNvPr>
          <p:cNvSpPr/>
          <p:nvPr/>
        </p:nvSpPr>
        <p:spPr>
          <a:xfrm>
            <a:off x="4984766" y="2756439"/>
            <a:ext cx="1143000" cy="1143000"/>
          </a:xfrm>
          <a:prstGeom prst="ellipse">
            <a:avLst/>
          </a:prstGeom>
          <a:solidFill>
            <a:schemeClr val="bg1">
              <a:alpha val="49000"/>
            </a:schemeClr>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11" name="">
            <a:extLst>
              <a:ext uri="{65599CB8-1EA1-4C3F-99D6-177B3CEB2709}">
                <a16:creationId xmlns:a16="http://schemas.microsoft.com/office/drawing/2010/main" id="{2210FB29-BBD9-480E-99C1-CF44DABE95F3}"/>
              </a:ext>
            </a:extLst>
          </p:cNvPr>
          <p:cNvSpPr/>
          <p:nvPr/>
        </p:nvSpPr>
        <p:spPr>
          <a:xfrm>
            <a:off x="6262506" y="3276790"/>
            <a:ext cx="1143000" cy="1143000"/>
          </a:xfrm>
          <a:prstGeom prst="ellipse">
            <a:avLst/>
          </a:prstGeom>
          <a:solidFill>
            <a:schemeClr val="bg1">
              <a:alpha val="49000"/>
            </a:schemeClr>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sp>
        <p:nvSpPr>
          <p:cNvPr id="12" name="">
            <a:extLst>
              <a:ext uri="{4EC53EAE-1C11-4C10-9E99-355C67BA2570}">
                <a16:creationId xmlns:a16="http://schemas.microsoft.com/office/drawing/2010/main" id="{E4421B65-A082-453B-A6B3-9C2FA1FEA8CE}"/>
              </a:ext>
            </a:extLst>
          </p:cNvPr>
          <p:cNvSpPr/>
          <p:nvPr/>
        </p:nvSpPr>
        <p:spPr>
          <a:xfrm>
            <a:off x="7348880" y="2686050"/>
            <a:ext cx="1143000" cy="1143000"/>
          </a:xfrm>
          <a:prstGeom prst="ellipse">
            <a:avLst/>
          </a:prstGeom>
          <a:solidFill>
            <a:schemeClr val="bg1">
              <a:alpha val="49000"/>
            </a:schemeClr>
          </a:solidFill>
          <a:ln w="9525" cap="flat">
            <a:solidFill>
              <a:srgbClr val="0070C0"/>
            </a:solidFill>
            <a:prstDash val="solid"/>
            <a:round/>
          </a:ln>
          <a:effectLst/>
        </p:spPr>
        <p:style>
          <a:lnRef idx="2">
            <a:schemeClr val="accent1">
              <a:shade val="50000"/>
            </a:schemeClr>
          </a:lnRef>
          <a:fillRef idx="1">
            <a:schemeClr val="accent1"/>
          </a:fillRef>
          <a:effectRef idx="0">
            <a:schemeClr val="accent1"/>
          </a:effectRef>
          <a:fontRef idx="minor">
            <a:srgbClr val="FFFFFF"/>
          </a:fontRef>
        </p:style>
        <p:txBody>
          <a:bodyPr rtlCol="0" anchor="ctr">
            <a:noAutofit/>
          </a:bodyPr>
          <a:lstStyle/>
          <a:p>
            <a:pPr algn="ctr"/>
            <a:endParaRPr lang="en-US"/>
          </a:p>
        </p:txBody>
      </p:sp>
      <p:pic>
        <p:nvPicPr>
          <p:cNvPr id="13" name="">
            <a:extLst>
              <a:ext uri="{D960D558-1D53-4214-817C-F85596FF53E1}">
                <a16:creationId xmlns:a16="http://schemas.microsoft.com/office/drawing/2010/main" id="{DBBDE711-B7BF-465C-A9BB-62E549326516}"/>
              </a:ext>
            </a:extLst>
          </p:cNvPr>
          <p:cNvPicPr>
            <a:picLocks noChangeAspect="1"/>
          </p:cNvPicPr>
          <p:nvPr/>
        </p:nvPicPr>
        <p:blipFill>
          <a:blip r:embed="rId3"/>
          <a:stretch>
            <a:fillRect/>
          </a:stretch>
        </p:blipFill>
        <p:spPr>
          <a:xfrm>
            <a:off x="6444367" y="1098718"/>
            <a:ext cx="441845" cy="441845"/>
          </a:xfrm>
          <a:prstGeom prst="rect">
            <a:avLst/>
          </a:prstGeom>
          <a:noFill/>
        </p:spPr>
      </p:pic>
      <p:pic>
        <p:nvPicPr>
          <p:cNvPr id="14" name="">
            <a:extLst>
              <a:ext uri="{2BE57812-0F60-41B0-86E5-B1433BB79661}">
                <a16:creationId xmlns:a16="http://schemas.microsoft.com/office/drawing/2010/main" id="{E4384360-79BA-4569-BE35-7898F7D097FD}"/>
              </a:ext>
            </a:extLst>
          </p:cNvPr>
          <p:cNvPicPr>
            <a:picLocks noChangeAspect="1"/>
          </p:cNvPicPr>
          <p:nvPr/>
        </p:nvPicPr>
        <p:blipFill>
          <a:blip r:embed="rId4"/>
          <a:stretch>
            <a:fillRect/>
          </a:stretch>
        </p:blipFill>
        <p:spPr>
          <a:xfrm>
            <a:off x="6417440" y="2321090"/>
            <a:ext cx="529685" cy="529685"/>
          </a:xfrm>
          <a:prstGeom prst="rect">
            <a:avLst/>
          </a:prstGeom>
          <a:noFill/>
        </p:spPr>
      </p:pic>
      <p:pic>
        <p:nvPicPr>
          <p:cNvPr id="15" name="">
            <a:extLst>
              <a:ext uri="{567AF46B-E2CF-499D-BFF4-2CDABC6EE91F}">
                <a16:creationId xmlns:a16="http://schemas.microsoft.com/office/drawing/2010/main" id="{BC8AC898-9EA9-4AD1-8A96-A610FC47036A}"/>
              </a:ext>
            </a:extLst>
          </p:cNvPr>
          <p:cNvPicPr>
            <a:picLocks noChangeAspect="1"/>
          </p:cNvPicPr>
          <p:nvPr/>
        </p:nvPicPr>
        <p:blipFill>
          <a:blip r:embed="rId5"/>
          <a:stretch>
            <a:fillRect/>
          </a:stretch>
        </p:blipFill>
        <p:spPr>
          <a:xfrm flipH="1">
            <a:off x="7698924" y="3007785"/>
            <a:ext cx="499529" cy="499529"/>
          </a:xfrm>
          <a:prstGeom prst="rect">
            <a:avLst/>
          </a:prstGeom>
          <a:noFill/>
        </p:spPr>
      </p:pic>
      <p:pic>
        <p:nvPicPr>
          <p:cNvPr id="16" name="">
            <a:extLst>
              <a:ext uri="{A850BD25-2A92-450F-B158-5FC71B147272}">
                <a16:creationId xmlns:a16="http://schemas.microsoft.com/office/drawing/2010/main" id="{EDB2CDCD-A709-4B8F-8A04-3FDD0F5783E1}"/>
              </a:ext>
            </a:extLst>
          </p:cNvPr>
          <p:cNvPicPr>
            <a:picLocks noChangeAspect="1"/>
          </p:cNvPicPr>
          <p:nvPr/>
        </p:nvPicPr>
        <p:blipFill>
          <a:blip r:embed="rId6"/>
          <a:stretch>
            <a:fillRect/>
          </a:stretch>
        </p:blipFill>
        <p:spPr>
          <a:xfrm>
            <a:off x="6561477" y="3604079"/>
            <a:ext cx="488432" cy="488432"/>
          </a:xfrm>
          <a:prstGeom prst="rect">
            <a:avLst/>
          </a:prstGeom>
          <a:noFill/>
        </p:spPr>
      </p:pic>
      <p:pic>
        <p:nvPicPr>
          <p:cNvPr id="17" name="">
            <a:extLst>
              <a:ext uri="{015BD1E7-4C63-4608-A0A0-A82FE1FCE23D}">
                <a16:creationId xmlns:a16="http://schemas.microsoft.com/office/drawing/2010/main" id="{48409A29-04E6-4B09-AB78-FE67EDF790A4}"/>
              </a:ext>
            </a:extLst>
          </p:cNvPr>
          <p:cNvPicPr>
            <a:picLocks noChangeAspect="1"/>
          </p:cNvPicPr>
          <p:nvPr/>
        </p:nvPicPr>
        <p:blipFill>
          <a:blip r:embed="rId7"/>
          <a:stretch>
            <a:fillRect/>
          </a:stretch>
        </p:blipFill>
        <p:spPr>
          <a:xfrm>
            <a:off x="5271849" y="3043523"/>
            <a:ext cx="534866" cy="534866"/>
          </a:xfrm>
          <a:prstGeom prst="rect">
            <a:avLst/>
          </a:prstGeom>
          <a:noFill/>
        </p:spPr>
      </p:pic>
      <p:pic>
        <p:nvPicPr>
          <p:cNvPr id="18" name="">
            <a:extLst>
              <a:ext uri="{2C00899B-6071-411B-8C83-D6B7741F9A8B}">
                <a16:creationId xmlns:a16="http://schemas.microsoft.com/office/drawing/2010/main" id="{1681E4DD-FD90-4DFE-8110-BA1169122631}"/>
              </a:ext>
            </a:extLst>
          </p:cNvPr>
          <p:cNvPicPr>
            <a:picLocks noChangeAspect="1"/>
          </p:cNvPicPr>
          <p:nvPr/>
        </p:nvPicPr>
        <p:blipFill>
          <a:blip r:embed="rId8"/>
          <a:stretch>
            <a:fillRect/>
          </a:stretch>
        </p:blipFill>
        <p:spPr>
          <a:xfrm>
            <a:off x="5237635" y="1675076"/>
            <a:ext cx="603294" cy="603294"/>
          </a:xfrm>
          <a:prstGeom prst="rect">
            <a:avLst/>
          </a:prstGeom>
          <a:noFill/>
        </p:spPr>
      </p:pic>
      <p:pic>
        <p:nvPicPr>
          <p:cNvPr id="19" name="">
            <a:extLst>
              <a:ext uri="{E4B47D24-4F85-4313-A3F2-BCAA2CBD999E}">
                <a16:creationId xmlns:a16="http://schemas.microsoft.com/office/drawing/2010/main" id="{A9AECA9D-83C3-4932-A4C2-3B00FADF0E21}"/>
              </a:ext>
            </a:extLst>
          </p:cNvPr>
          <p:cNvPicPr>
            <a:picLocks noChangeAspect="1"/>
          </p:cNvPicPr>
          <p:nvPr/>
        </p:nvPicPr>
        <p:blipFill>
          <a:blip r:embed="rId9"/>
          <a:stretch>
            <a:fillRect/>
          </a:stretch>
        </p:blipFill>
        <p:spPr>
          <a:xfrm>
            <a:off x="7557601" y="1662665"/>
            <a:ext cx="615905" cy="615905"/>
          </a:xfrm>
          <a:prstGeom prst="rect">
            <a:avLst/>
          </a:prstGeom>
          <a:noFill/>
        </p:spPr>
      </p:pic>
      <p:pic>
        <p:nvPicPr>
          <p:cNvPr id="20" name="">
            <a:extLst>
              <a:ext uri="{2C796A65-D0A2-44F3-A1CD-06405F238B6D}">
                <a16:creationId xmlns:a16="http://schemas.microsoft.com/office/drawing/2010/main" id="{D19C2FDB-3715-46FE-9DE5-43873A416626}"/>
              </a:ext>
            </a:extLst>
          </p:cNvPr>
          <p:cNvPicPr>
            <a:picLocks noChangeAspect="1"/>
          </p:cNvPicPr>
          <p:nvPr/>
        </p:nvPicPr>
        <p:blipFill>
          <a:blip r:embed="rId10"/>
          <a:stretch>
            <a:fillRect/>
          </a:stretch>
        </p:blipFill>
        <p:spPr>
          <a:xfrm>
            <a:off x="7684179" y="150151"/>
            <a:ext cx="1323116" cy="247068"/>
          </a:xfrm>
          <a:prstGeom prst="rect">
            <a:avLst/>
          </a:prstGeom>
          <a:noFill/>
        </p:spPr>
      </p:pic>
    </p:spTree>
    <p:extLst>
      <p:ext uri="{FBA3A95A-ADCF-48CA-8218-19AEB00E3264}">
        <p14:creationId val="1713442570519"/>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5">
    <p:spTree>
      <p:nvGrpSpPr>
        <p:cNvPr id="1" name=""/>
        <p:cNvGrpSpPr/>
        <p:nvPr/>
      </p:nvGrpSpPr>
      <p:grpSpPr>
        <a:xfrm>
          <a:off x="0" y="0"/>
          <a:ext cx="0" cy="0"/>
        </a:xfrm>
      </p:grpSpPr>
      <p:sp>
        <p:nvSpPr>
          <p:cNvPr id="2" name="">
            <a:extLst>
              <a:ext uri="{20F216A5-9B6F-470E-BB91-519D144A068D}">
                <a16:creationId xmlns:a16="http://schemas.microsoft.com/office/drawing/2010/main" id="{206613FA-253A-4B3A-9C33-685EEFD339FE}"/>
              </a:ext>
            </a:extLst>
          </p:cNvPr>
          <p:cNvSpPr txBox="1">
            <a:spLocks noGrp="1"/>
          </p:cNvSpPr>
          <p:nvPr/>
        </p:nvSpPr>
        <p:spPr>
          <a:xfrm>
            <a:off x="253441" y="324135"/>
            <a:ext cx="8652301" cy="605609"/>
          </a:xfrm>
          <a:prstGeom prst="rect">
            <a:avLst/>
          </a:prstGeom>
        </p:spPr>
        <p:txBody>
          <a:bodyPr vert="horz" rtlCol="0" anchor="t"/>
          <a:lstStyle/>
          <a:p>
            <a:pPr algn="ctr">
              <a:lnSpc>
                <a:spcPct val="125000"/>
              </a:lnSpc>
            </a:pPr>
            <a:r>
              <a:rPr lang="en-US" sz="2400" b="1">
                <a:solidFill>
                  <a:schemeClr val="tx1"/>
                </a:solidFill>
                <a:latin typeface="Zoho Puvi"/>
              </a:rPr>
              <a:t>Automatic Discovery and Dependency Mapping</a:t>
            </a:r>
            <a:endParaRPr lang="en-US" sz="2400" b="1">
              <a:solidFill>
                <a:schemeClr val="tx1"/>
              </a:solidFill>
              <a:latin typeface="Zoho Puvi"/>
            </a:endParaRPr>
          </a:p>
        </p:txBody>
      </p:sp>
      <p:pic>
        <p:nvPicPr>
          <p:cNvPr id="3" name="">
            <a:extLst>
              <a:ext uri="{7CBD8562-66A0-471F-982B-47557554E5E7}">
                <a16:creationId xmlns:a16="http://schemas.microsoft.com/office/drawing/2010/main" id="{08BA26B3-7F06-4CD8-95DC-D795D890C962}"/>
              </a:ext>
            </a:extLst>
          </p:cNvPr>
          <p:cNvPicPr>
            <a:picLocks noChangeAspect="1"/>
          </p:cNvPicPr>
          <p:nvPr/>
        </p:nvPicPr>
        <p:blipFill>
          <a:blip r:embed="rId2">
            <a:lum/>
          </a:blip>
          <a:stretch>
            <a:fillRect/>
          </a:stretch>
        </p:blipFill>
        <p:spPr>
          <a:xfrm>
            <a:off x="2211019" y="1094374"/>
            <a:ext cx="4950514" cy="3487112"/>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33750392-00E4-4476-86BC-04F0DCC7FFCB}">
        <p14:creationId val="1713442570521"/>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5">
    <p:spTree>
      <p:nvGrpSpPr>
        <p:cNvPr id="1" name=""/>
        <p:cNvGrpSpPr/>
        <p:nvPr/>
      </p:nvGrpSpPr>
      <p:grpSpPr>
        <a:xfrm>
          <a:off x="0" y="0"/>
          <a:ext cx="0" cy="0"/>
        </a:xfrm>
      </p:grpSpPr>
      <p:sp>
        <p:nvSpPr>
          <p:cNvPr id="2" name="">
            <a:extLst>
              <a:ext uri="{D2C21712-AA70-4E21-AC97-EDCB7D4AED65}">
                <a16:creationId xmlns:a16="http://schemas.microsoft.com/office/drawing/2010/main" id="{FAF81DA2-8050-4999-B0FE-F4F6D48F7FBE}"/>
              </a:ext>
            </a:extLst>
          </p:cNvPr>
          <p:cNvSpPr txBox="1">
            <a:spLocks noGrp="1"/>
          </p:cNvSpPr>
          <p:nvPr/>
        </p:nvSpPr>
        <p:spPr>
          <a:xfrm>
            <a:off x="245849" y="422862"/>
            <a:ext cx="8652301" cy="605609"/>
          </a:xfrm>
          <a:prstGeom prst="rect">
            <a:avLst/>
          </a:prstGeom>
        </p:spPr>
        <p:txBody>
          <a:bodyPr vert="horz" rtlCol="0" anchor="t"/>
          <a:lstStyle/>
          <a:p>
            <a:pPr algn="ctr">
              <a:lnSpc>
                <a:spcPct val="125000"/>
              </a:lnSpc>
            </a:pPr>
            <a:r>
              <a:rPr lang="en-US" sz="2400" b="1" cap="none">
                <a:solidFill>
                  <a:schemeClr val="tx1"/>
                </a:solidFill>
                <a:latin typeface="Zoho Puvi"/>
              </a:rPr>
              <a:t>Business Service Management  </a:t>
            </a:r>
            <a:endParaRPr lang="en-US" sz="2400" b="1" cap="none">
              <a:solidFill>
                <a:schemeClr val="tx1"/>
              </a:solidFill>
              <a:latin typeface="Zoho Puvi"/>
            </a:endParaRPr>
          </a:p>
        </p:txBody>
      </p:sp>
      <p:pic>
        <p:nvPicPr>
          <p:cNvPr id="3" name="">
            <a:extLst>
              <a:ext uri="{2F7B23C3-AAFE-4ED2-9B85-8360B7932002}">
                <a16:creationId xmlns:a16="http://schemas.microsoft.com/office/drawing/2010/main" id="{862A81BB-EB8D-4BE8-918E-B82D656D00FF}"/>
              </a:ext>
            </a:extLst>
          </p:cNvPr>
          <p:cNvPicPr>
            <a:picLocks noChangeAspect="1"/>
          </p:cNvPicPr>
          <p:nvPr/>
        </p:nvPicPr>
        <p:blipFill>
          <a:blip r:embed="rId2">
            <a:lum/>
          </a:blip>
          <a:stretch>
            <a:fillRect/>
          </a:stretch>
        </p:blipFill>
        <p:spPr>
          <a:xfrm>
            <a:off x="1356426" y="1178118"/>
            <a:ext cx="6769636" cy="3416360"/>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12F5AFD5-9561-4AF8-9A82-1AE588D5626B}">
        <p14:creationId val="1713442570522"/>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25">
    <p:spTree>
      <p:nvGrpSpPr>
        <p:cNvPr id="1" name=""/>
        <p:cNvGrpSpPr/>
        <p:nvPr/>
      </p:nvGrpSpPr>
      <p:grpSpPr>
        <a:xfrm>
          <a:off x="0" y="0"/>
          <a:ext cx="0" cy="0"/>
        </a:xfrm>
      </p:grpSpPr>
      <p:sp>
        <p:nvSpPr>
          <p:cNvPr id="2" name="Title 1">
            <a:extLst>
              <a:ext uri="{61EB0FAC-AA2A-4692-9F1E-F86DE12BD6F6}">
                <a16:creationId xmlns:a16="http://schemas.microsoft.com/office/drawing/2010/main" id="{AD6282CB-0AF0-4804-B823-30022DF46B78}"/>
              </a:ext>
            </a:extLst>
          </p:cNvPr>
          <p:cNvSpPr>
            <a:spLocks noGrp="1"/>
          </p:cNvSpPr>
          <p:nvPr>
            <p:ph type="title"/>
          </p:nvPr>
        </p:nvSpPr>
        <p:spPr>
          <a:xfrm>
            <a:off x="629545" y="449351"/>
            <a:ext cx="7363858" cy="571034"/>
          </a:xfrm>
          <a:prstGeom prst="rect">
            <a:avLst/>
          </a:prstGeom>
        </p:spPr>
        <p:txBody>
          <a:bodyPr vert="horz" rtlCol="0" anchor="t"/>
          <a:lstStyle/>
          <a:p>
            <a:pPr algn="ctr"/>
            <a:r>
              <a:rPr lang="en-US" sz="2400" b="1">
                <a:latin typeface="Zoho Puvi"/>
              </a:rPr>
              <a:t>Real-time Notifications</a:t>
            </a:r>
            <a:endParaRPr lang="en-US" sz="2400" b="1">
              <a:latin typeface="Zoho Puvi"/>
            </a:endParaRPr>
          </a:p>
        </p:txBody>
      </p:sp>
      <p:pic>
        <p:nvPicPr>
          <p:cNvPr id="3" name="">
            <a:extLst>
              <a:ext uri="{0FC66119-553F-4AE0-9358-FD8AF8808BDE}">
                <a16:creationId xmlns:a16="http://schemas.microsoft.com/office/drawing/2010/main" id="{73CFDA80-F805-4A90-BDB2-7EE0B45213A2}"/>
              </a:ext>
            </a:extLst>
          </p:cNvPr>
          <p:cNvPicPr>
            <a:picLocks noChangeAspect="1"/>
          </p:cNvPicPr>
          <p:nvPr/>
        </p:nvPicPr>
        <p:blipFill>
          <a:blip r:embed="rId2">
            <a:lum/>
          </a:blip>
          <a:stretch>
            <a:fillRect/>
          </a:stretch>
        </p:blipFill>
        <p:spPr>
          <a:xfrm>
            <a:off x="735130" y="1332528"/>
            <a:ext cx="7673749" cy="2760783"/>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6DB9F0AA-9B62-4E62-82AE-BA909C3B2D36}">
        <p14:creationId val="1713442570523"/>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25">
    <p:bg>
      <p:bgPr>
        <a:solidFill>
          <a:schemeClr val="bg1"/>
        </a:solidFill>
        <a:effectLst/>
      </p:bgPr>
    </p:bg>
    <p:spTree>
      <p:nvGrpSpPr>
        <p:cNvPr id="1" name=""/>
        <p:cNvGrpSpPr/>
        <p:nvPr/>
      </p:nvGrpSpPr>
      <p:grpSpPr>
        <a:xfrm>
          <a:off x="0" y="0"/>
          <a:ext cx="0" cy="0"/>
        </a:xfrm>
      </p:grpSpPr>
      <p:sp>
        <p:nvSpPr>
          <p:cNvPr id="2" name="Title 1">
            <a:extLst>
              <a:ext uri="{45189826-9299-4F57-A476-DBD54E7EF982}">
                <a16:creationId xmlns:a16="http://schemas.microsoft.com/office/drawing/2010/main" id="{47419597-8279-4318-A943-3CF4DDF945EA}"/>
              </a:ext>
            </a:extLst>
          </p:cNvPr>
          <p:cNvSpPr>
            <a:spLocks noGrp="1"/>
          </p:cNvSpPr>
          <p:nvPr>
            <p:ph type="title"/>
          </p:nvPr>
        </p:nvSpPr>
        <p:spPr>
          <a:xfrm>
            <a:off x="706831" y="813787"/>
            <a:ext cx="7363852" cy="444160"/>
          </a:xfrm>
          <a:prstGeom prst="rect">
            <a:avLst/>
          </a:prstGeom>
        </p:spPr>
        <p:txBody>
          <a:bodyPr vert="horz" rtlCol="0"/>
          <a:lstStyle/>
          <a:p>
            <a:pPr algn="ctr"/>
            <a:r>
              <a:rPr lang="en-US" sz="2400" b="1">
                <a:latin typeface="Zoho Puvi"/>
              </a:rPr>
              <a:t>Root Cause Analysis </a:t>
            </a:r>
            <a:endParaRPr lang="en-US" sz="2400" b="1">
              <a:latin typeface="Zoho Puvi"/>
            </a:endParaRPr>
          </a:p>
        </p:txBody>
      </p:sp>
      <p:sp>
        <p:nvSpPr>
          <p:cNvPr id="3" name="">
            <a:extLst>
              <a:ext uri="{7D4D7CBE-8974-4C2B-BDA5-1B779FD13105}">
                <a16:creationId xmlns:a16="http://schemas.microsoft.com/office/drawing/2010/main" id="{B11475A7-B7A5-40F3-A199-B6863B07FE73}"/>
              </a:ext>
            </a:extLst>
          </p:cNvPr>
          <p:cNvSpPr/>
          <p:nvPr/>
        </p:nvSpPr>
        <p:spPr>
          <a:xfrm>
            <a:off x="2177777" y="2000250"/>
            <a:ext cx="4551111" cy="1143000"/>
          </a:xfrm>
          <a:prstGeom prst="ellipse">
            <a:avLst/>
          </a:prstGeom>
          <a:noFill/>
          <a:ln cap="flat">
            <a:prstDash val="solid"/>
            <a:round/>
          </a:ln>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4" name="">
            <a:extLst>
              <a:ext uri="{CFC8F72C-C688-4531-A469-E15580A48915}">
                <a16:creationId xmlns:a16="http://schemas.microsoft.com/office/drawing/2010/main" id="{AD4F48CC-70B9-4973-A351-053C16A9F4F9}"/>
              </a:ext>
            </a:extLst>
          </p:cNvPr>
          <p:cNvPicPr>
            <a:picLocks noChangeAspect="1"/>
          </p:cNvPicPr>
          <p:nvPr/>
        </p:nvPicPr>
        <p:blipFill>
          <a:blip r:embed="rId2">
            <a:lum/>
          </a:blip>
          <a:stretch>
            <a:fillRect/>
          </a:stretch>
        </p:blipFill>
        <p:spPr>
          <a:xfrm>
            <a:off x="1315478" y="1660902"/>
            <a:ext cx="6513033" cy="2305050"/>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F70CFD13-97CA-42FF-B344-FE2101DD6EF1}">
        <p14:creationId val="1713442570524"/>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25">
    <p:spTree>
      <p:nvGrpSpPr>
        <p:cNvPr id="1" name=""/>
        <p:cNvGrpSpPr/>
        <p:nvPr/>
      </p:nvGrpSpPr>
      <p:grpSpPr>
        <a:xfrm>
          <a:off x="0" y="0"/>
          <a:ext cx="0" cy="0"/>
        </a:xfrm>
      </p:grpSpPr>
      <p:sp>
        <p:nvSpPr>
          <p:cNvPr id="2" name="Title 1">
            <a:extLst>
              <a:ext uri="{DF5BAF13-6B7B-4536-9885-038DE29B5391}">
                <a16:creationId xmlns:a16="http://schemas.microsoft.com/office/drawing/2010/main" id="{9F2CD4EB-A8E5-4CCC-AE16-6A9D7FDF4F53}"/>
              </a:ext>
            </a:extLst>
          </p:cNvPr>
          <p:cNvSpPr>
            <a:spLocks noGrp="1"/>
          </p:cNvSpPr>
          <p:nvPr>
            <p:ph type="title"/>
          </p:nvPr>
        </p:nvSpPr>
        <p:spPr>
          <a:xfrm>
            <a:off x="805643" y="472001"/>
            <a:ext cx="7363858" cy="571034"/>
          </a:xfrm>
          <a:prstGeom prst="rect">
            <a:avLst/>
          </a:prstGeom>
        </p:spPr>
        <p:txBody>
          <a:bodyPr vert="horz" rtlCol="0"/>
          <a:lstStyle/>
          <a:p>
            <a:pPr algn="ctr"/>
            <a:r>
              <a:rPr lang="en-US" sz="2400" b="1">
                <a:latin typeface="Zoho Puvi"/>
              </a:rPr>
              <a:t>Adaptive thresholds</a:t>
            </a:r>
            <a:endParaRPr lang="en-US" sz="2400" b="1">
              <a:latin typeface="Zoho Puvi"/>
            </a:endParaRPr>
          </a:p>
        </p:txBody>
      </p:sp>
      <p:sp>
        <p:nvSpPr>
          <p:cNvPr id="3" name="Text Placeholder 2">
            <a:extLst>
              <a:ext uri="{44A8010D-A24F-46ED-A732-58389D8B2567}">
                <a16:creationId xmlns:a16="http://schemas.microsoft.com/office/drawing/2010/main" id="{249688B2-7344-4B9E-B695-D4CBEA69328D}"/>
              </a:ext>
            </a:extLst>
          </p:cNvPr>
          <p:cNvSpPr>
            <a:spLocks noGrp="1"/>
          </p:cNvSpPr>
          <p:nvPr>
            <p:ph/>
          </p:nvPr>
        </p:nvSpPr>
        <p:spPr/>
        <p:txBody>
          <a:bodyPr rtlCol="0"/>
          <a:lstStyle/>
          <a:p>
            <a:endParaRPr lang="en-US"/>
          </a:p>
        </p:txBody>
      </p:sp>
      <p:pic>
        <p:nvPicPr>
          <p:cNvPr id="4" name="">
            <a:extLst>
              <a:ext uri="{504435D0-41C1-4B97-BEAB-81B2F0CAFA4B}">
                <a16:creationId xmlns:a16="http://schemas.microsoft.com/office/drawing/2010/main" id="{8DD87F17-7835-49B5-8A1F-E7C302010296}"/>
              </a:ext>
            </a:extLst>
          </p:cNvPr>
          <p:cNvPicPr>
            <a:picLocks noChangeAspect="1"/>
          </p:cNvPicPr>
          <p:nvPr/>
        </p:nvPicPr>
        <p:blipFill>
          <a:blip r:embed="rId2">
            <a:lum/>
          </a:blip>
          <a:srcRect b="4100"/>
          <a:stretch>
            <a:fillRect/>
          </a:stretch>
        </p:blipFill>
        <p:spPr>
          <a:xfrm>
            <a:off x="630507" y="1337300"/>
            <a:ext cx="7958880" cy="3241369"/>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DFBAF704-DFAD-4995-9400-80BE9C15BBFE}">
        <p14:creationId val="1713442570525"/>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25">
    <p:bg>
      <p:bgPr>
        <a:solidFill>
          <a:schemeClr val="bg1"/>
        </a:solidFill>
        <a:effectLst/>
      </p:bgPr>
    </p:bg>
    <p:spTree>
      <p:nvGrpSpPr>
        <p:cNvPr id="1" name=""/>
        <p:cNvGrpSpPr/>
        <p:nvPr/>
      </p:nvGrpSpPr>
      <p:grpSpPr>
        <a:xfrm>
          <a:off x="0" y="0"/>
          <a:ext cx="0" cy="0"/>
        </a:xfrm>
      </p:grpSpPr>
      <p:sp>
        <p:nvSpPr>
          <p:cNvPr id="2" name="Title 1">
            <a:extLst>
              <a:ext uri="{0BE08B52-A40B-40A1-8BF9-55D43B3E1CBF}">
                <a16:creationId xmlns:a16="http://schemas.microsoft.com/office/drawing/2010/main" id="{37E0CB15-92E7-4D34-856E-5C45F54105D5}"/>
              </a:ext>
            </a:extLst>
          </p:cNvPr>
          <p:cNvSpPr>
            <a:spLocks noGrp="1"/>
          </p:cNvSpPr>
          <p:nvPr>
            <p:ph type="title"/>
          </p:nvPr>
        </p:nvSpPr>
        <p:spPr>
          <a:xfrm>
            <a:off x="722023" y="367026"/>
            <a:ext cx="7363852" cy="444160"/>
          </a:xfrm>
          <a:prstGeom prst="rect">
            <a:avLst/>
          </a:prstGeom>
        </p:spPr>
        <p:txBody>
          <a:bodyPr vert="horz" rtlCol="0"/>
          <a:lstStyle/>
          <a:p>
            <a:pPr algn="ctr"/>
            <a:r>
              <a:rPr lang="en-US" sz="2400" b="1">
                <a:latin typeface="Zoho Puvi"/>
              </a:rPr>
              <a:t>Automate corrective actions </a:t>
            </a:r>
            <a:endParaRPr lang="en-US" sz="2400" b="1">
              <a:latin typeface="Zoho Puvi"/>
            </a:endParaRPr>
          </a:p>
        </p:txBody>
      </p:sp>
      <p:sp>
        <p:nvSpPr>
          <p:cNvPr id="3" name="">
            <a:extLst>
              <a:ext uri="{990886FD-F069-4D33-9FF8-03B107C34580}">
                <a16:creationId xmlns:a16="http://schemas.microsoft.com/office/drawing/2010/main" id="{009C7A96-D6A5-41C2-BC40-0572F9D5ED36}"/>
              </a:ext>
            </a:extLst>
          </p:cNvPr>
          <p:cNvSpPr/>
          <p:nvPr/>
        </p:nvSpPr>
        <p:spPr>
          <a:xfrm>
            <a:off x="2177777" y="2000250"/>
            <a:ext cx="4551111" cy="1143000"/>
          </a:xfrm>
          <a:prstGeom prst="ellipse">
            <a:avLst/>
          </a:prstGeom>
          <a:noFill/>
          <a:ln cap="flat">
            <a:prstDash val="solid"/>
            <a:round/>
          </a:ln>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4" name="">
            <a:extLst>
              <a:ext uri="{4B86A543-ED0F-4E08-BDB4-7ED57E8EA93D}">
                <a16:creationId xmlns:a16="http://schemas.microsoft.com/office/drawing/2010/main" id="{BEDD7757-51A3-4ED9-80C0-0713DDC35AD2}"/>
              </a:ext>
            </a:extLst>
          </p:cNvPr>
          <p:cNvPicPr>
            <a:picLocks noChangeAspect="1"/>
          </p:cNvPicPr>
          <p:nvPr/>
        </p:nvPicPr>
        <p:blipFill>
          <a:blip r:embed="rId2">
            <a:lum/>
          </a:blip>
          <a:stretch>
            <a:fillRect/>
          </a:stretch>
        </p:blipFill>
        <p:spPr>
          <a:xfrm>
            <a:off x="914400" y="971550"/>
            <a:ext cx="7189994" cy="2008965"/>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pic>
        <p:nvPicPr>
          <p:cNvPr id="5" name="">
            <a:extLst>
              <a:ext uri="{D1EB439B-EFE4-4510-B034-10FE047F3C6A}">
                <a16:creationId xmlns:a16="http://schemas.microsoft.com/office/drawing/2010/main" id="{E8EC2BFF-8E89-4611-8F01-9156C9190C7D}"/>
              </a:ext>
            </a:extLst>
          </p:cNvPr>
          <p:cNvPicPr>
            <a:picLocks noChangeAspect="1"/>
          </p:cNvPicPr>
          <p:nvPr/>
        </p:nvPicPr>
        <p:blipFill>
          <a:blip r:embed="rId3">
            <a:lum/>
          </a:blip>
          <a:stretch>
            <a:fillRect/>
          </a:stretch>
        </p:blipFill>
        <p:spPr>
          <a:xfrm>
            <a:off x="2492206" y="3040627"/>
            <a:ext cx="4159586" cy="2062562"/>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141BB1D5-F60D-41D6-B928-D3165B6F3B97}">
        <p14:creationId val="1713442570526"/>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25">
    <p:bg>
      <p:bgPr>
        <a:solidFill>
          <a:schemeClr val="bg1"/>
        </a:solidFill>
        <a:effectLst/>
      </p:bgPr>
    </p:bg>
    <p:spTree>
      <p:nvGrpSpPr>
        <p:cNvPr id="1" name=""/>
        <p:cNvGrpSpPr/>
        <p:nvPr/>
      </p:nvGrpSpPr>
      <p:grpSpPr>
        <a:xfrm>
          <a:off x="0" y="0"/>
          <a:ext cx="0" cy="0"/>
        </a:xfrm>
      </p:grpSpPr>
      <p:sp>
        <p:nvSpPr>
          <p:cNvPr id="2" name="Title 1">
            <a:extLst>
              <a:ext uri="{CA179B09-C12C-4040-A672-032B70FA803E}">
                <a16:creationId xmlns:a16="http://schemas.microsoft.com/office/drawing/2010/main" id="{467211A8-2151-4033-A85F-E1741F0205F6}"/>
              </a:ext>
            </a:extLst>
          </p:cNvPr>
          <p:cNvSpPr>
            <a:spLocks noGrp="1"/>
          </p:cNvSpPr>
          <p:nvPr>
            <p:ph type="title"/>
          </p:nvPr>
        </p:nvSpPr>
        <p:spPr>
          <a:xfrm>
            <a:off x="722023" y="500005"/>
            <a:ext cx="7363852" cy="444160"/>
          </a:xfrm>
          <a:prstGeom prst="rect">
            <a:avLst/>
          </a:prstGeom>
        </p:spPr>
        <p:txBody>
          <a:bodyPr vert="horz" rtlCol="0"/>
          <a:lstStyle/>
          <a:p>
            <a:pPr algn="ctr"/>
            <a:r>
              <a:rPr lang="en-US" sz="2400" b="1">
                <a:latin typeface="Zoho Puvi"/>
              </a:rPr>
              <a:t>AI-based anomaly detection</a:t>
            </a:r>
            <a:endParaRPr lang="en-US" sz="2400" b="1">
              <a:latin typeface="Zoho Puvi"/>
            </a:endParaRPr>
          </a:p>
        </p:txBody>
      </p:sp>
      <p:sp>
        <p:nvSpPr>
          <p:cNvPr id="3" name="">
            <a:extLst>
              <a:ext uri="{A5987EE6-5C79-45C9-B448-F16944FDCB9E}">
                <a16:creationId xmlns:a16="http://schemas.microsoft.com/office/drawing/2010/main" id="{96D5CFC0-59E8-44E5-8172-33F31573354A}"/>
              </a:ext>
            </a:extLst>
          </p:cNvPr>
          <p:cNvSpPr/>
          <p:nvPr/>
        </p:nvSpPr>
        <p:spPr>
          <a:xfrm>
            <a:off x="2177777" y="2000250"/>
            <a:ext cx="4551111" cy="1143000"/>
          </a:xfrm>
          <a:prstGeom prst="ellipse">
            <a:avLst/>
          </a:prstGeom>
          <a:noFill/>
          <a:ln cap="flat">
            <a:prstDash val="solid"/>
            <a:round/>
          </a:ln>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pic>
        <p:nvPicPr>
          <p:cNvPr id="4" name="">
            <a:extLst>
              <a:ext uri="{B9F94AC2-A6F6-482B-80C4-5E0B8CE9C074}">
                <a16:creationId xmlns:a16="http://schemas.microsoft.com/office/drawing/2010/main" id="{DDB53AD7-B7FE-41C0-8116-A2EAFF67227B}"/>
              </a:ext>
            </a:extLst>
          </p:cNvPr>
          <p:cNvPicPr>
            <a:picLocks noGrp="1" noChangeAspect="1"/>
          </p:cNvPicPr>
          <p:nvPr/>
        </p:nvPicPr>
        <p:blipFill>
          <a:blip r:embed="rId2">
            <a:lum/>
          </a:blip>
          <a:srcRect t="550" b="4250"/>
          <a:stretch>
            <a:fillRect/>
          </a:stretch>
        </p:blipFill>
        <p:spPr>
          <a:xfrm>
            <a:off x="762000" y="1195016"/>
            <a:ext cx="7620000" cy="3535421"/>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B36BBF5E-A96B-40E7-8B0D-1CD58B0BD947}">
        <p14:creationId val="1713442570526"/>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34">
    <p:spTree>
      <p:nvGrpSpPr>
        <p:cNvPr id="1" name=""/>
        <p:cNvGrpSpPr/>
        <p:nvPr/>
      </p:nvGrpSpPr>
      <p:grpSpPr>
        <a:xfrm>
          <a:off x="0" y="0"/>
          <a:ext cx="0" cy="0"/>
        </a:xfrm>
      </p:grpSpPr>
      <p:pic>
        <p:nvPicPr>
          <p:cNvPr id="2" name="Content Placeholder 2">
            <a:extLst>
              <a:ext uri="{C9EDC75D-D970-4630-AC4E-7B95806E34DE}">
                <a16:creationId xmlns:a16="http://schemas.microsoft.com/office/drawing/2010/main" id="{3014A536-8C9C-4E10-A9AA-3D14ACFC269E}"/>
              </a:ext>
            </a:extLst>
          </p:cNvPr>
          <p:cNvPicPr>
            <a:picLocks noGrp="1" noChangeAspect="1"/>
          </p:cNvPicPr>
          <p:nvPr>
            <p:ph/>
          </p:nvPr>
        </p:nvPicPr>
        <p:blipFill>
          <a:blip r:embed="rId2">
            <a:lum/>
          </a:blip>
          <a:srcRect t="-90" r="580" b="48010"/>
          <a:stretch>
            <a:fillRect/>
          </a:stretch>
        </p:blipFill>
        <p:spPr>
          <a:xfrm>
            <a:off x="914400" y="826855"/>
            <a:ext cx="7575734" cy="1963485"/>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
        <p:nvSpPr>
          <p:cNvPr id="3" name="Title 7">
            <a:extLst>
              <a:ext uri="{E54BE8CD-D543-4497-816A-A0DB92E9A51F}">
                <a16:creationId xmlns:a16="http://schemas.microsoft.com/office/drawing/2010/main" id="{098B1976-1DC2-455F-81F0-9B2A6A520ACD}"/>
              </a:ext>
            </a:extLst>
          </p:cNvPr>
          <p:cNvSpPr>
            <a:spLocks noGrp="1"/>
          </p:cNvSpPr>
          <p:nvPr>
            <p:ph type="title"/>
          </p:nvPr>
        </p:nvSpPr>
        <p:spPr>
          <a:xfrm>
            <a:off x="974750" y="342595"/>
            <a:ext cx="7363858" cy="457526"/>
          </a:xfrm>
          <a:prstGeom prst="rect">
            <a:avLst/>
          </a:prstGeom>
        </p:spPr>
        <p:txBody>
          <a:bodyPr vert="horz" rtlCol="0"/>
          <a:lstStyle/>
          <a:p>
            <a:pPr algn="ctr"/>
            <a:r>
              <a:rPr lang="en-US" sz="2400" b="1">
                <a:latin typeface="Zoho Puvi"/>
              </a:rPr>
              <a:t>Log a ticket in ServiceNow/ServiceDesk Plus</a:t>
            </a:r>
            <a:endParaRPr lang="en-US" sz="2400" b="1">
              <a:latin typeface="Zoho Puvi"/>
            </a:endParaRPr>
          </a:p>
        </p:txBody>
      </p:sp>
      <p:pic>
        <p:nvPicPr>
          <p:cNvPr id="4" name="">
            <a:extLst>
              <a:ext uri="{5CBDAE17-8C54-45FA-AD9D-20509469515C}">
                <a16:creationId xmlns:a16="http://schemas.microsoft.com/office/drawing/2010/main" id="{28DAB4FF-04CA-43CB-87D2-242466C841CE}"/>
              </a:ext>
            </a:extLst>
          </p:cNvPr>
          <p:cNvPicPr>
            <a:picLocks noChangeAspect="1"/>
          </p:cNvPicPr>
          <p:nvPr/>
        </p:nvPicPr>
        <p:blipFill>
          <a:blip r:embed="rId3">
            <a:lum/>
          </a:blip>
          <a:srcRect l="1250" t="5000" r="1890" b="56610"/>
          <a:stretch>
            <a:fillRect/>
          </a:stretch>
        </p:blipFill>
        <p:spPr>
          <a:xfrm>
            <a:off x="580834" y="2990574"/>
            <a:ext cx="8280821" cy="1747037"/>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0E62879E-A40D-4F56-BBAB-1654620E762B}">
        <p14:creationId val="1713442570528"/>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34">
    <p:spTree>
      <p:nvGrpSpPr>
        <p:cNvPr id="1" name=""/>
        <p:cNvGrpSpPr/>
        <p:nvPr/>
      </p:nvGrpSpPr>
      <p:grpSpPr>
        <a:xfrm>
          <a:off x="0" y="0"/>
          <a:ext cx="0" cy="0"/>
        </a:xfrm>
      </p:grpSpPr>
      <p:sp>
        <p:nvSpPr>
          <p:cNvPr id="2" name="Title 7">
            <a:extLst>
              <a:ext uri="{F5C7A788-7763-47DC-B0FD-F43E026CE5B6}">
                <a16:creationId xmlns:a16="http://schemas.microsoft.com/office/drawing/2010/main" id="{488FE19F-873D-4345-AD87-1552B8EB006A}"/>
              </a:ext>
            </a:extLst>
          </p:cNvPr>
          <p:cNvSpPr>
            <a:spLocks noGrp="1"/>
          </p:cNvSpPr>
          <p:nvPr>
            <p:ph type="title"/>
          </p:nvPr>
        </p:nvSpPr>
        <p:spPr>
          <a:xfrm>
            <a:off x="974750" y="342595"/>
            <a:ext cx="7363858" cy="457526"/>
          </a:xfrm>
          <a:prstGeom prst="rect">
            <a:avLst/>
          </a:prstGeom>
        </p:spPr>
        <p:txBody>
          <a:bodyPr vert="horz" rtlCol="0"/>
          <a:lstStyle/>
          <a:p>
            <a:pPr algn="ctr"/>
            <a:r>
              <a:rPr lang="en-US" sz="2400" b="1">
                <a:latin typeface="Zoho Puvi"/>
              </a:rPr>
              <a:t>Log a ticket in ServiceNow/ServiceDesk Plus</a:t>
            </a:r>
            <a:endParaRPr lang="en-US" sz="2400" b="1">
              <a:latin typeface="Zoho Puvi"/>
            </a:endParaRPr>
          </a:p>
        </p:txBody>
      </p:sp>
      <p:pic>
        <p:nvPicPr>
          <p:cNvPr id="3" name="">
            <a:extLst>
              <a:ext uri="{3BA60230-CFBE-47EA-8C1E-F2A3D9ACF42C}">
                <a16:creationId xmlns:a16="http://schemas.microsoft.com/office/drawing/2010/main" id="{C6CDE627-9836-4372-A59F-04B4573FCA4A}"/>
              </a:ext>
            </a:extLst>
          </p:cNvPr>
          <p:cNvPicPr>
            <a:picLocks noChangeAspect="1"/>
          </p:cNvPicPr>
          <p:nvPr/>
        </p:nvPicPr>
        <p:blipFill>
          <a:blip r:embed="rId2"/>
          <a:stretch>
            <a:fillRect/>
          </a:stretch>
        </p:blipFill>
        <p:spPr>
          <a:xfrm>
            <a:off x="481260" y="1206303"/>
            <a:ext cx="3960171" cy="2546280"/>
          </a:xfrm>
          <a:prstGeom prst="rect">
            <a:avLst/>
          </a:prstGeom>
          <a:noFill/>
          <a:ln w="19050" cap="flat">
            <a:solidFill>
              <a:schemeClr val="tx1"/>
            </a:solidFill>
            <a:prstDash val="solid"/>
            <a:round/>
          </a:ln>
        </p:spPr>
      </p:pic>
      <p:pic>
        <p:nvPicPr>
          <p:cNvPr id="4" name="">
            <a:extLst>
              <a:ext uri="{5DAD9A87-8B92-4907-9897-FCE78CE7669A}">
                <a16:creationId xmlns:a16="http://schemas.microsoft.com/office/drawing/2010/main" id="{9133E9CA-CEDD-4364-9E41-6C05CF972CA5}"/>
              </a:ext>
            </a:extLst>
          </p:cNvPr>
          <p:cNvPicPr>
            <a:picLocks noChangeAspect="1"/>
          </p:cNvPicPr>
          <p:nvPr/>
        </p:nvPicPr>
        <p:blipFill>
          <a:blip r:embed="rId3"/>
          <a:stretch>
            <a:fillRect/>
          </a:stretch>
        </p:blipFill>
        <p:spPr>
          <a:xfrm>
            <a:off x="4587154" y="2416511"/>
            <a:ext cx="4090720" cy="2166804"/>
          </a:xfrm>
          <a:prstGeom prst="rect">
            <a:avLst/>
          </a:prstGeom>
          <a:noFill/>
          <a:ln w="19050" cap="flat">
            <a:solidFill>
              <a:schemeClr val="tx1"/>
            </a:solidFill>
            <a:prstDash val="solid"/>
            <a:round/>
          </a:ln>
        </p:spPr>
      </p:pic>
    </p:spTree>
    <p:extLst>
      <p:ext uri="{079BB25B-AE75-4E1C-9045-F356D4C3EC6D}">
        <p14:creationId val="1713442570529"/>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37">
    <p:bg>
      <p:bgPr>
        <a:solidFill>
          <a:schemeClr val="bg1"/>
        </a:solidFill>
        <a:effectLst/>
      </p:bgPr>
    </p:bg>
    <p:spTree>
      <p:nvGrpSpPr>
        <p:cNvPr id="1" name=""/>
        <p:cNvGrpSpPr/>
        <p:nvPr/>
      </p:nvGrpSpPr>
      <p:grpSpPr>
        <a:xfrm>
          <a:off x="0" y="0"/>
          <a:ext cx="0" cy="0"/>
        </a:xfrm>
      </p:grpSpPr>
      <p:sp>
        <p:nvSpPr>
          <p:cNvPr id="2" name="">
            <a:extLst>
              <a:ext uri="{CA81937A-B212-4C47-B11F-F5806AEC0BB2}">
                <a16:creationId xmlns:a16="http://schemas.microsoft.com/office/drawing/2010/main" id="{204589FC-F9E1-4975-A512-5A45B78F9C08}"/>
              </a:ext>
            </a:extLst>
          </p:cNvPr>
          <p:cNvSpPr/>
          <p:nvPr/>
        </p:nvSpPr>
        <p:spPr>
          <a:xfrm>
            <a:off x="5335238" y="1406833"/>
            <a:ext cx="2930509" cy="1670866"/>
          </a:xfrm>
          <a:prstGeom prst="rect">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3" name="Title 2">
            <a:extLst>
              <a:ext uri="{A1F1ECBD-4053-48C0-BD4F-DFBC337DA71C}">
                <a16:creationId xmlns:a16="http://schemas.microsoft.com/office/drawing/2010/main" id="{A271805E-AB87-4CC9-8776-4EDCAFD7AB05}"/>
              </a:ext>
            </a:extLst>
          </p:cNvPr>
          <p:cNvSpPr>
            <a:spLocks noGrp="1"/>
          </p:cNvSpPr>
          <p:nvPr>
            <p:ph type="title"/>
          </p:nvPr>
        </p:nvSpPr>
        <p:spPr>
          <a:xfrm>
            <a:off x="890073" y="522798"/>
            <a:ext cx="7363858" cy="457200"/>
          </a:xfrm>
          <a:prstGeom prst="rect">
            <a:avLst/>
          </a:prstGeom>
        </p:spPr>
        <p:txBody>
          <a:bodyPr vert="horz" rtlCol="0"/>
          <a:lstStyle/>
          <a:p>
            <a:pPr algn="ctr"/>
            <a:r>
              <a:rPr lang="en-US" sz="2400" b="1">
                <a:latin typeface="Zoho Puvi"/>
              </a:rPr>
              <a:t>Trend Analysis Reports</a:t>
            </a:r>
            <a:endParaRPr lang="en-US" sz="2400" b="1">
              <a:latin typeface="Zoho Puvi"/>
            </a:endParaRPr>
          </a:p>
        </p:txBody>
      </p:sp>
      <p:pic>
        <p:nvPicPr>
          <p:cNvPr id="4" name="">
            <a:extLst>
              <a:ext uri="{FF4AD017-84C3-4D0B-8928-6275EA5AFC48}">
                <a16:creationId xmlns:a16="http://schemas.microsoft.com/office/drawing/2010/main" id="{4209AC24-6C70-459A-81B5-1118E104AFD8}"/>
              </a:ext>
            </a:extLst>
          </p:cNvPr>
          <p:cNvPicPr>
            <a:picLocks noChangeAspect="1"/>
          </p:cNvPicPr>
          <p:nvPr/>
        </p:nvPicPr>
        <p:blipFill>
          <a:blip r:embed="rId2">
            <a:lum/>
          </a:blip>
          <a:stretch>
            <a:fillRect/>
          </a:stretch>
        </p:blipFill>
        <p:spPr>
          <a:xfrm>
            <a:off x="346224" y="1308239"/>
            <a:ext cx="8508473" cy="2977057"/>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0F0CDE13-40F0-4C0D-9524-2C235A91EF79}">
        <p14:creationId val="1713442570530"/>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37">
    <p:spTree>
      <p:nvGrpSpPr>
        <p:cNvPr id="1" name=""/>
        <p:cNvGrpSpPr/>
        <p:nvPr/>
      </p:nvGrpSpPr>
      <p:grpSpPr>
        <a:xfrm>
          <a:off x="0" y="0"/>
          <a:ext cx="0" cy="0"/>
        </a:xfrm>
      </p:grpSpPr>
      <p:sp>
        <p:nvSpPr>
          <p:cNvPr id="2" name="">
            <a:extLst>
              <a:ext uri="{036052CD-0E61-4B70-AFD2-1A9D89B2C510}">
                <a16:creationId xmlns:a16="http://schemas.microsoft.com/office/drawing/2010/main" id="{33AAD2E4-59B8-45CB-A01E-9BD20F29062E}"/>
              </a:ext>
            </a:extLst>
          </p:cNvPr>
          <p:cNvSpPr txBox="1">
            <a:spLocks noGrp="1"/>
          </p:cNvSpPr>
          <p:nvPr/>
        </p:nvSpPr>
        <p:spPr>
          <a:xfrm>
            <a:off x="650671" y="420462"/>
            <a:ext cx="7480300" cy="461924"/>
          </a:xfrm>
          <a:prstGeom prst="rect">
            <a:avLst/>
          </a:prstGeom>
        </p:spPr>
        <p:txBody>
          <a:bodyPr vert="horz" rtlCol="0"/>
          <a:lstStyle/>
          <a:p>
            <a:pPr algn="ctr"/>
            <a:r>
              <a:rPr lang="en-US" sz="2400" b="1">
                <a:latin typeface="Zoho Puvi"/>
              </a:rPr>
              <a:t>Forecast Reports</a:t>
            </a:r>
            <a:endParaRPr lang="en-US" sz="2400" b="1">
              <a:latin typeface="Zoho Puvi"/>
            </a:endParaRPr>
          </a:p>
        </p:txBody>
      </p:sp>
      <p:pic>
        <p:nvPicPr>
          <p:cNvPr id="3" name="">
            <a:extLst>
              <a:ext uri="{75A14D9B-49DF-4E81-95BE-BA5CE84AD924}">
                <a16:creationId xmlns:a16="http://schemas.microsoft.com/office/drawing/2010/main" id="{F90F8706-1ED5-47C1-BA2E-029EC814D92F}"/>
              </a:ext>
            </a:extLst>
          </p:cNvPr>
          <p:cNvPicPr>
            <a:picLocks noChangeAspect="1"/>
          </p:cNvPicPr>
          <p:nvPr/>
        </p:nvPicPr>
        <p:blipFill>
          <a:blip r:embed="rId2">
            <a:lum/>
          </a:blip>
          <a:stretch>
            <a:fillRect/>
          </a:stretch>
        </p:blipFill>
        <p:spPr>
          <a:xfrm>
            <a:off x="987304" y="970359"/>
            <a:ext cx="7123814" cy="3619805"/>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C91C4880-970A-4C85-B57A-996D36415332}">
        <p14:creationId val="1713442570531"/>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37">
    <p:bg>
      <p:bgPr>
        <a:solidFill>
          <a:schemeClr val="bg1"/>
        </a:solidFill>
        <a:effectLst/>
      </p:bgPr>
    </p:bg>
    <p:spTree>
      <p:nvGrpSpPr>
        <p:cNvPr id="1" name=""/>
        <p:cNvGrpSpPr/>
        <p:nvPr/>
      </p:nvGrpSpPr>
      <p:grpSpPr>
        <a:xfrm>
          <a:off x="0" y="0"/>
          <a:ext cx="0" cy="0"/>
        </a:xfrm>
      </p:grpSpPr>
      <p:sp>
        <p:nvSpPr>
          <p:cNvPr id="2" name="">
            <a:extLst>
              <a:ext uri="{80E4402E-E344-4814-9832-3FB1144D4CB0}">
                <a16:creationId xmlns:a16="http://schemas.microsoft.com/office/drawing/2010/main" id="{E59D341B-7BCA-40AC-AA09-7D8FA45BCFCC}"/>
              </a:ext>
            </a:extLst>
          </p:cNvPr>
          <p:cNvSpPr/>
          <p:nvPr/>
        </p:nvSpPr>
        <p:spPr>
          <a:xfrm>
            <a:off x="5335238" y="1406833"/>
            <a:ext cx="2930509" cy="1670866"/>
          </a:xfrm>
          <a:prstGeom prst="rect">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3" name="">
            <a:extLst>
              <a:ext uri="{A522309F-3C78-46F3-8821-ACCBA3FD69F8}">
                <a16:creationId xmlns:a16="http://schemas.microsoft.com/office/drawing/2010/main" id="{F9F7646A-5908-486A-B587-4D65AC599A0B}"/>
              </a:ext>
            </a:extLst>
          </p:cNvPr>
          <p:cNvSpPr txBox="1">
            <a:spLocks noGrp="1"/>
          </p:cNvSpPr>
          <p:nvPr/>
        </p:nvSpPr>
        <p:spPr>
          <a:xfrm>
            <a:off x="1951672" y="594979"/>
            <a:ext cx="5485457" cy="473468"/>
          </a:xfrm>
          <a:prstGeom prst="rect">
            <a:avLst/>
          </a:prstGeom>
        </p:spPr>
        <p:txBody>
          <a:bodyPr vert="horz" rtlCol="0"/>
          <a:lstStyle/>
          <a:p>
            <a:pPr algn="ctr"/>
            <a:r>
              <a:rPr lang="en-US" sz="2400" b="1">
                <a:latin typeface="Zoho Puvi"/>
              </a:rPr>
              <a:t>Capacity Planning Reports</a:t>
            </a:r>
            <a:endParaRPr lang="en-US" sz="2400" b="1">
              <a:latin typeface="Zoho Puvi"/>
            </a:endParaRPr>
          </a:p>
        </p:txBody>
      </p:sp>
      <p:pic>
        <p:nvPicPr>
          <p:cNvPr id="4" name="">
            <a:extLst>
              <a:ext uri="{95D5157D-B04F-4D46-9EB6-DA4CA995D5C2}">
                <a16:creationId xmlns:a16="http://schemas.microsoft.com/office/drawing/2010/main" id="{93597A64-C125-4FEA-B023-516FA72EE2D8}"/>
              </a:ext>
            </a:extLst>
          </p:cNvPr>
          <p:cNvPicPr>
            <a:picLocks noChangeAspect="1"/>
          </p:cNvPicPr>
          <p:nvPr/>
        </p:nvPicPr>
        <p:blipFill>
          <a:blip r:embed="rId2">
            <a:lum/>
          </a:blip>
          <a:stretch>
            <a:fillRect/>
          </a:stretch>
        </p:blipFill>
        <p:spPr>
          <a:xfrm>
            <a:off x="1313630" y="1189129"/>
            <a:ext cx="7014696" cy="2858023"/>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CB4CC8A3-FF3B-4EA1-8091-A806D8F27AE9}">
        <p14:creationId val="1713442570532"/>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37">
    <p:spTree>
      <p:nvGrpSpPr>
        <p:cNvPr id="1" name=""/>
        <p:cNvGrpSpPr/>
        <p:nvPr/>
      </p:nvGrpSpPr>
      <p:grpSpPr>
        <a:xfrm>
          <a:off x="0" y="0"/>
          <a:ext cx="0" cy="0"/>
        </a:xfrm>
      </p:grpSpPr>
      <p:sp>
        <p:nvSpPr>
          <p:cNvPr id="2" name="">
            <a:extLst>
              <a:ext uri="{99DC8B70-3ACF-400C-89BB-02F38D208F33}">
                <a16:creationId xmlns:a16="http://schemas.microsoft.com/office/drawing/2010/main" id="{2A6E2A59-871C-4861-9407-C46FF2FC7E23}"/>
              </a:ext>
            </a:extLst>
          </p:cNvPr>
          <p:cNvSpPr/>
          <p:nvPr/>
        </p:nvSpPr>
        <p:spPr>
          <a:xfrm>
            <a:off x="2513114" y="1198664"/>
            <a:ext cx="4073328" cy="2379240"/>
          </a:xfrm>
          <a:prstGeom prst="rect">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3" name="">
            <a:extLst>
              <a:ext uri="{DE0EEBD0-6193-457C-ABF4-3171AB130399}">
                <a16:creationId xmlns:a16="http://schemas.microsoft.com/office/drawing/2010/main" id="{B633F1D5-03AD-4194-829D-B84139A70F8E}"/>
              </a:ext>
            </a:extLst>
          </p:cNvPr>
          <p:cNvSpPr txBox="1">
            <a:spLocks noGrp="1"/>
          </p:cNvSpPr>
          <p:nvPr/>
        </p:nvSpPr>
        <p:spPr>
          <a:xfrm>
            <a:off x="776906" y="432387"/>
            <a:ext cx="7363858" cy="381000"/>
          </a:xfrm>
          <a:prstGeom prst="rect">
            <a:avLst/>
          </a:prstGeom>
        </p:spPr>
        <p:txBody>
          <a:bodyPr vert="horz" rtlCol="0"/>
          <a:lstStyle/>
          <a:p>
            <a:pPr algn="ctr"/>
            <a:r>
              <a:rPr lang="en-US" sz="2400" b="1">
                <a:latin typeface="Zoho Puvi"/>
              </a:rPr>
              <a:t>Customizable Dashboards</a:t>
            </a:r>
            <a:endParaRPr lang="en-US" sz="2400" b="1">
              <a:latin typeface="Zoho Puvi"/>
            </a:endParaRPr>
          </a:p>
        </p:txBody>
      </p:sp>
      <p:pic>
        <p:nvPicPr>
          <p:cNvPr id="4" name="">
            <a:extLst>
              <a:ext uri="{A0CEC527-4F07-424A-B1E1-D84E29B0DFDE}">
                <a16:creationId xmlns:a16="http://schemas.microsoft.com/office/drawing/2010/main" id="{353EBFC7-7261-4092-B662-5D3B5FC350FF}"/>
              </a:ext>
            </a:extLst>
          </p:cNvPr>
          <p:cNvPicPr>
            <a:picLocks noChangeAspect="1"/>
          </p:cNvPicPr>
          <p:nvPr/>
        </p:nvPicPr>
        <p:blipFill>
          <a:blip r:embed="rId2">
            <a:lum/>
          </a:blip>
          <a:stretch>
            <a:fillRect/>
          </a:stretch>
        </p:blipFill>
        <p:spPr>
          <a:xfrm>
            <a:off x="769705" y="1101423"/>
            <a:ext cx="7520654" cy="3502104"/>
          </a:xfrm>
          <a:prstGeom prst="rect">
            <a:avLst/>
          </a:prstGeom>
          <a:noFill/>
          <a:ln w="19050" cap="flat">
            <a:solidFill>
              <a:srgbClr val="000000">
                <a:alpha val="100000"/>
              </a:srgbClr>
            </a:solidFill>
            <a:prstDash val="solid"/>
            <a:round/>
          </a:ln>
          <a:effectLst>
            <a:outerShdw blurRad="50800" dir="2700000">
              <a:srgbClr val="5B5B5B">
                <a:alpha val="39999"/>
              </a:srgbClr>
            </a:outerShdw>
          </a:effectLst>
        </p:spPr>
      </p:pic>
    </p:spTree>
    <p:extLst>
      <p:ext uri="{40B23AAC-38A1-473E-9EEC-655416A484EE}">
        <p14:creationId val="1713442570533"/>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D7D01E0B-8BE9-4A49-8659-798B7C6B1FEF}">
                <a16:creationId xmlns:a16="http://schemas.microsoft.com/office/drawing/2010/main" id="{AEEA4AF5-3ABD-4248-BB85-F587C2E1E067}"/>
              </a:ext>
            </a:extLst>
          </p:cNvPr>
          <p:cNvSpPr txBox="1">
            <a:spLocks noGrp="1"/>
          </p:cNvSpPr>
          <p:nvPr/>
        </p:nvSpPr>
        <p:spPr>
          <a:xfrm>
            <a:off x="704221" y="488565"/>
            <a:ext cx="7343194" cy="578367"/>
          </a:xfrm>
          <a:prstGeom prst="rect">
            <a:avLst/>
          </a:prstGeom>
        </p:spPr>
        <p:txBody>
          <a:bodyPr vert="horz" lIns="91440" tIns="45720" rIns="91440" bIns="45720" numCol="1" spcCol="0" rtlCol="0" anchor="b">
            <a:noAutofit/>
          </a:bodyPr>
          <a:lstStyle>
            <a:lvl1pPr marL="0" lvl="0" algn="l" rtl="0">
              <a:lnSpc>
                <a:spcPct val="100000"/>
              </a:lnSpc>
              <a:spcBef>
                <a:spcPct val="0"/>
              </a:spcBef>
              <a:buNone/>
              <a:defRPr lang="en-US" sz="2800" i="0">
                <a:solidFill>
                  <a:schemeClr val="tx1">
                    <a:lumMod val="85000"/>
                    <a:lumOff val="15000"/>
                  </a:schemeClr>
                </a:solidFill>
                <a:latin typeface="Source Sans Pro-demi_bold"/>
              </a:defRPr>
            </a:lvl1pPr>
            <a:lvl2pPr marL="457200" lvl="1" algn="l" rtl="0">
              <a:lnSpc>
                <a:spcPct val="100000"/>
              </a:lnSpc>
              <a:defRPr lang="en-US" sz="1800">
                <a:solidFill>
                  <a:schemeClr val="tx1"/>
                </a:solidFill>
                <a:latin typeface="Source Sans Pro"/>
              </a:defRPr>
            </a:lvl2pPr>
            <a:lvl3pPr marL="914400" lvl="2" algn="l" rtl="0">
              <a:lnSpc>
                <a:spcPct val="100000"/>
              </a:lnSpc>
              <a:defRPr lang="en-US" sz="1800">
                <a:solidFill>
                  <a:schemeClr val="tx1"/>
                </a:solidFill>
                <a:latin typeface="Source Sans Pro"/>
              </a:defRPr>
            </a:lvl3pPr>
            <a:lvl4pPr marL="1371600" lvl="3" algn="l" rtl="0">
              <a:lnSpc>
                <a:spcPct val="100000"/>
              </a:lnSpc>
              <a:defRPr lang="en-US" sz="1800">
                <a:solidFill>
                  <a:schemeClr val="tx1"/>
                </a:solidFill>
                <a:latin typeface="Source Sans Pro"/>
              </a:defRPr>
            </a:lvl4pPr>
            <a:lvl5pPr marL="1828800" lvl="4" algn="l" rtl="0">
              <a:lnSpc>
                <a:spcPct val="100000"/>
              </a:lnSpc>
              <a:defRPr lang="en-US" sz="1800">
                <a:solidFill>
                  <a:schemeClr val="tx1"/>
                </a:solidFill>
                <a:latin typeface="Source Sans Pro"/>
              </a:defRPr>
            </a:lvl5pPr>
            <a:lvl6pPr marL="2286000" lvl="5" algn="l" rtl="0">
              <a:lnSpc>
                <a:spcPct val="100000"/>
              </a:lnSpc>
              <a:defRPr lang="en-US" sz="1800">
                <a:solidFill>
                  <a:schemeClr val="tx1"/>
                </a:solidFill>
                <a:latin typeface="Source Sans Pro"/>
              </a:defRPr>
            </a:lvl6pPr>
            <a:lvl7pPr marL="2743200" lvl="6" algn="l" rtl="0">
              <a:lnSpc>
                <a:spcPct val="100000"/>
              </a:lnSpc>
              <a:defRPr lang="en-US" sz="1800">
                <a:solidFill>
                  <a:schemeClr val="tx1"/>
                </a:solidFill>
                <a:latin typeface="Source Sans Pro"/>
              </a:defRPr>
            </a:lvl7pPr>
            <a:lvl8pPr marL="3200400" lvl="7" algn="l" rtl="0">
              <a:lnSpc>
                <a:spcPct val="100000"/>
              </a:lnSpc>
              <a:defRPr lang="en-US" sz="1800">
                <a:solidFill>
                  <a:schemeClr val="tx1"/>
                </a:solidFill>
                <a:latin typeface="Source Sans Pro"/>
              </a:defRPr>
            </a:lvl8pPr>
            <a:lvl9pPr marL="3657600" lvl="8" algn="l" rtl="0">
              <a:lnSpc>
                <a:spcPct val="100000"/>
              </a:lnSpc>
              <a:defRPr lang="en-US" sz="1800">
                <a:solidFill>
                  <a:schemeClr val="tx1"/>
                </a:solidFill>
                <a:latin typeface="Source Sans Pro"/>
              </a:defRPr>
            </a:lvl9pPr>
          </a:lstStyle>
          <a:p>
            <a:pPr marL="0" lvl="0" algn="l" rtl="0">
              <a:lnSpc>
                <a:spcPct val="100000"/>
              </a:lnSpc>
              <a:spcBef>
                <a:spcPct val="0"/>
              </a:spcBef>
              <a:buNone/>
              <a:defRPr lang="en-US" sz="2800" i="0">
                <a:solidFill>
                  <a:schemeClr val="tx1">
                    <a:lumMod val="85000"/>
                    <a:lumOff val="15000"/>
                  </a:schemeClr>
                </a:solidFill>
                <a:latin typeface="Source Sans Pro-demi_bold"/>
              </a:defRPr>
            </a:pPr>
            <a:r>
              <a:rPr lang="en-US" sz="2400" b="1">
                <a:latin typeface="Zoho Puvi"/>
              </a:rPr>
              <a:t>Other highlights</a:t>
            </a:r>
            <a:endParaRPr lang="en-US" sz="2400" b="1">
              <a:latin typeface="Zoho Puvi"/>
            </a:endParaRPr>
          </a:p>
        </p:txBody>
      </p:sp>
      <p:sp>
        <p:nvSpPr>
          <p:cNvPr id="3" name="">
            <a:extLst>
              <a:ext uri="{2BB214ED-E66C-4282-8515-171712E24639}">
                <a16:creationId xmlns:a16="http://schemas.microsoft.com/office/drawing/2010/main" id="{9344C3C1-22B6-4AFE-9EEA-E37389D5A6A7}"/>
              </a:ext>
            </a:extLst>
          </p:cNvPr>
          <p:cNvSpPr txBox="1">
            <a:spLocks noGrp="1"/>
          </p:cNvSpPr>
          <p:nvPr/>
        </p:nvSpPr>
        <p:spPr>
          <a:xfrm>
            <a:off x="704221" y="1382391"/>
            <a:ext cx="7835360" cy="3324310"/>
          </a:xfrm>
          <a:prstGeom prst="rect">
            <a:avLst/>
          </a:prstGeom>
        </p:spPr>
        <p:txBody>
          <a:bodyPr vert="horz" lIns="91440" tIns="93600" rIns="91440" bIns="45720" numCol="1" spcCol="0" rtlCol="0" anchor="t">
            <a:noAutofit/>
          </a:bodyPr>
          <a:lstStyle>
            <a:lvl1pPr marL="342900" lvl="0" indent="-342900" algn="l" rtl="0">
              <a:lnSpc>
                <a:spcPct val="100000"/>
              </a:lnSpc>
              <a:spcBef>
                <a:spcPts val="1200"/>
              </a:spcBef>
              <a:buClr>
                <a:srgbClr val="C00000"/>
              </a:buClr>
              <a:buFont typeface="Arial"/>
              <a:buChar char="•"/>
              <a:defRPr lang="en-US" sz="1800" i="0">
                <a:solidFill>
                  <a:schemeClr val="tx1">
                    <a:lumMod val="85000"/>
                    <a:lumOff val="15000"/>
                  </a:schemeClr>
                </a:solidFill>
                <a:latin typeface="Source Sans Pro"/>
              </a:defRPr>
            </a:lvl1pPr>
            <a:lvl2pPr marL="742950" lvl="1" indent="-285750" algn="l" rtl="0">
              <a:lnSpc>
                <a:spcPct val="100000"/>
              </a:lnSpc>
              <a:spcBef>
                <a:spcPts val="300"/>
              </a:spcBef>
              <a:buClr>
                <a:srgbClr val="C00000"/>
              </a:buClr>
              <a:buFont typeface="Arial"/>
              <a:buChar char="•"/>
              <a:defRPr lang="en-US" sz="1600" i="0">
                <a:solidFill>
                  <a:schemeClr val="bg1">
                    <a:lumMod val="50000"/>
                  </a:schemeClr>
                </a:solidFill>
                <a:latin typeface="Source Sans Pro"/>
              </a:defRPr>
            </a:lvl2pPr>
            <a:lvl3pPr marL="1143000" lvl="2" indent="-228600" algn="l" rtl="0">
              <a:lnSpc>
                <a:spcPct val="100000"/>
              </a:lnSpc>
              <a:spcBef>
                <a:spcPts val="300"/>
              </a:spcBef>
              <a:buClr>
                <a:srgbClr val="C00000"/>
              </a:buClr>
              <a:buFont typeface="Arial"/>
              <a:buChar char="•"/>
              <a:defRPr lang="en-US" sz="1400" i="0">
                <a:solidFill>
                  <a:schemeClr val="bg1">
                    <a:lumMod val="50000"/>
                  </a:schemeClr>
                </a:solidFill>
                <a:latin typeface="Source Sans Pro"/>
              </a:defRPr>
            </a:lvl3pPr>
            <a:lvl4pPr marL="1600200" lvl="3" indent="-228600" algn="l" rtl="0">
              <a:lnSpc>
                <a:spcPct val="100000"/>
              </a:lnSpc>
              <a:spcBef>
                <a:spcPts val="300"/>
              </a:spcBef>
              <a:buClr>
                <a:srgbClr val="C00000"/>
              </a:buClr>
              <a:buFont typeface="Arial"/>
              <a:buChar char="•"/>
              <a:defRPr lang="en-US" sz="1200" i="0">
                <a:solidFill>
                  <a:schemeClr val="bg1">
                    <a:lumMod val="50000"/>
                  </a:schemeClr>
                </a:solidFill>
                <a:latin typeface="Source Sans Pro"/>
              </a:defRPr>
            </a:lvl4pPr>
            <a:lvl5pPr marL="2057400" lvl="4" indent="-228600" algn="l" rtl="0">
              <a:lnSpc>
                <a:spcPct val="100000"/>
              </a:lnSpc>
              <a:spcBef>
                <a:spcPts val="300"/>
              </a:spcBef>
              <a:buClr>
                <a:srgbClr val="C00000"/>
              </a:buClr>
              <a:buFont typeface="Arial"/>
              <a:buChar char="•"/>
              <a:defRPr lang="en-US" sz="1000" i="0">
                <a:solidFill>
                  <a:schemeClr val="bg1">
                    <a:lumMod val="50000"/>
                  </a:schemeClr>
                </a:solidFill>
                <a:latin typeface="Source Sans Pro"/>
              </a:defRPr>
            </a:lvl5pPr>
            <a:lvl6pPr marL="2514600" lvl="5" indent="-228600" algn="l" rtl="0">
              <a:lnSpc>
                <a:spcPct val="100000"/>
              </a:lnSpc>
              <a:spcBef>
                <a:spcPct val="20000"/>
              </a:spcBef>
              <a:buFont typeface="Arial"/>
              <a:buChar char="-"/>
              <a:defRPr lang="en-US" sz="1000" i="0">
                <a:solidFill>
                  <a:schemeClr val="bg1">
                    <a:lumMod val="50000"/>
                  </a:schemeClr>
                </a:solidFill>
                <a:latin typeface="Source Sans Pro"/>
              </a:defRPr>
            </a:lvl6pPr>
            <a:lvl7pPr marL="2971800" lvl="6" indent="-228600" algn="l" rtl="0">
              <a:lnSpc>
                <a:spcPct val="100000"/>
              </a:lnSpc>
              <a:spcBef>
                <a:spcPct val="20000"/>
              </a:spcBef>
              <a:buFont typeface="Arial"/>
              <a:buChar char="-"/>
              <a:defRPr lang="en-US" sz="1000" i="0">
                <a:solidFill>
                  <a:schemeClr val="bg1">
                    <a:lumMod val="50000"/>
                  </a:schemeClr>
                </a:solidFill>
                <a:latin typeface="Source Sans Pro"/>
              </a:defRPr>
            </a:lvl7pPr>
            <a:lvl8pPr marL="3429000" lvl="7" indent="-228600" algn="l" rtl="0">
              <a:lnSpc>
                <a:spcPct val="100000"/>
              </a:lnSpc>
              <a:spcBef>
                <a:spcPct val="20000"/>
              </a:spcBef>
              <a:buFont typeface="Arial"/>
              <a:buChar char="-"/>
              <a:defRPr lang="en-US" sz="1000" i="0">
                <a:solidFill>
                  <a:schemeClr val="bg1">
                    <a:lumMod val="50000"/>
                  </a:schemeClr>
                </a:solidFill>
                <a:latin typeface="Source Sans Pro"/>
              </a:defRPr>
            </a:lvl8pPr>
            <a:lvl9pPr marL="3886200" lvl="8" indent="-228600" algn="l" rtl="0">
              <a:lnSpc>
                <a:spcPct val="100000"/>
              </a:lnSpc>
              <a:spcBef>
                <a:spcPct val="20000"/>
              </a:spcBef>
              <a:buFont typeface="Arial"/>
              <a:buChar char="-"/>
              <a:defRPr lang="en-US" sz="1000" i="0">
                <a:solidFill>
                  <a:schemeClr val="bg1">
                    <a:lumMod val="50000"/>
                  </a:schemeClr>
                </a:solidFill>
                <a:latin typeface="Source Sans Pro"/>
              </a:defRPr>
            </a:lvl9pPr>
          </a:lstStyle>
          <a:p>
            <a:pPr marL="342900" lvl="0" indent="-342900" algn="l" rtl="0">
              <a:lnSpc>
                <a:spcPct val="125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No need to integrate multiple products or community generated scripts</a:t>
            </a:r>
          </a:p>
          <a:p>
            <a:pPr marL="342900" lvl="0" indent="-342900" algn="l" rtl="0">
              <a:lnSpc>
                <a:spcPct val="125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Easy to use and deploy. </a:t>
            </a:r>
          </a:p>
          <a:p>
            <a:pPr marL="342900" lvl="0" indent="-342900" algn="l" rtl="0">
              <a:lnSpc>
                <a:spcPct val="125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Native mobile apps - iOS and Android</a:t>
            </a:r>
          </a:p>
          <a:p>
            <a:pPr marL="342900" lvl="0" indent="-342900" algn="l" rtl="0">
              <a:lnSpc>
                <a:spcPct val="125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Provides REST APIs to integrate with portals</a:t>
            </a:r>
          </a:p>
          <a:p>
            <a:pPr marL="342900" lvl="0" indent="-342900" algn="l" rtl="0">
              <a:lnSpc>
                <a:spcPct val="125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Flexible deployment options - on premise, AWS &amp; Azure marketplace</a:t>
            </a:r>
            <a:endParaRPr lang="en-US" sz="1400" b="0" i="0" u="none" strike="noStrike">
              <a:solidFill>
                <a:schemeClr val="tx1"/>
              </a:solidFill>
              <a:latin typeface="Zoho Puvi"/>
            </a:endParaRPr>
          </a:p>
        </p:txBody>
      </p:sp>
    </p:spTree>
    <p:extLst>
      <p:ext uri="{71BE286A-5D31-42DA-8B76-0477E16FA0D6}">
        <p14:creationId val="1713442570535"/>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2">
    <p:bg>
      <p:bgPr>
        <a:solidFill>
          <a:schemeClr val="bg1"/>
        </a:solidFill>
        <a:effectLst/>
      </p:bgPr>
    </p:bg>
    <p:spTree>
      <p:nvGrpSpPr>
        <p:cNvPr id="1" name=""/>
        <p:cNvGrpSpPr/>
        <p:nvPr/>
      </p:nvGrpSpPr>
      <p:grpSpPr>
        <a:xfrm>
          <a:off x="0" y="0"/>
          <a:ext cx="0" cy="0"/>
        </a:xfrm>
      </p:grpSpPr>
      <p:sp>
        <p:nvSpPr>
          <p:cNvPr id="2" name="">
            <a:extLst>
              <a:ext uri="{8C9DDF23-E861-4D6D-967D-A187A872AF48}">
                <a16:creationId xmlns:a16="http://schemas.microsoft.com/office/drawing/2010/main" id="{E0A19473-5E09-4FDE-879F-9B9E684311C8}"/>
              </a:ext>
            </a:extLst>
          </p:cNvPr>
          <p:cNvSpPr/>
          <p:nvPr/>
        </p:nvSpPr>
        <p:spPr>
          <a:xfrm>
            <a:off x="2115940" y="1437903"/>
            <a:ext cx="1714661"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3" name="">
            <a:extLst>
              <a:ext uri="{C554DC97-EB64-49B6-9632-386C6EDD7F55}">
                <a16:creationId xmlns:a16="http://schemas.microsoft.com/office/drawing/2010/main" id="{0EBE0B02-278B-4F33-95F6-8B2C6F3C1D2D}"/>
              </a:ext>
            </a:extLst>
          </p:cNvPr>
          <p:cNvSpPr/>
          <p:nvPr/>
        </p:nvSpPr>
        <p:spPr>
          <a:xfrm>
            <a:off x="1349606" y="2272808"/>
            <a:ext cx="1654740"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4" name="">
            <a:extLst>
              <a:ext uri="{88D40490-D26A-46EF-9CD0-9E5DF2C607E9}">
                <a16:creationId xmlns:a16="http://schemas.microsoft.com/office/drawing/2010/main" id="{CADA264B-02FE-4A2C-AF99-06A9084D7937}"/>
              </a:ext>
            </a:extLst>
          </p:cNvPr>
          <p:cNvSpPr/>
          <p:nvPr/>
        </p:nvSpPr>
        <p:spPr>
          <a:xfrm>
            <a:off x="3284953" y="4237634"/>
            <a:ext cx="482422"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5" name="">
            <a:extLst>
              <a:ext uri="{40484A98-03F2-4D2D-A36E-8063F152C8E7}">
                <a16:creationId xmlns:a16="http://schemas.microsoft.com/office/drawing/2010/main" id="{7D960568-A9FC-46FF-A677-6BA373BA0975}"/>
              </a:ext>
            </a:extLst>
          </p:cNvPr>
          <p:cNvSpPr/>
          <p:nvPr/>
        </p:nvSpPr>
        <p:spPr>
          <a:xfrm>
            <a:off x="6126022" y="3339493"/>
            <a:ext cx="1125731"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6" name="">
            <a:extLst>
              <a:ext uri="{8600393D-94DF-4990-B692-5DCD5C71C65B}">
                <a16:creationId xmlns:a16="http://schemas.microsoft.com/office/drawing/2010/main" id="{B9F9C435-CBDB-4260-A9A2-5300949C22E5}"/>
              </a:ext>
            </a:extLst>
          </p:cNvPr>
          <p:cNvSpPr/>
          <p:nvPr/>
        </p:nvSpPr>
        <p:spPr>
          <a:xfrm>
            <a:off x="5370881" y="4238625"/>
            <a:ext cx="1135093"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7" name="">
            <a:extLst>
              <a:ext uri="{C0FAAD5E-E3E8-48C0-AF43-08A4C76F39CE}">
                <a16:creationId xmlns:a16="http://schemas.microsoft.com/office/drawing/2010/main" id="{2CA15440-B098-41A8-AD42-AD33D996D46D}"/>
              </a:ext>
            </a:extLst>
          </p:cNvPr>
          <p:cNvSpPr/>
          <p:nvPr/>
        </p:nvSpPr>
        <p:spPr>
          <a:xfrm>
            <a:off x="6113412" y="2251138"/>
            <a:ext cx="1225924"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8" name="">
            <a:extLst>
              <a:ext uri="{E4FE0955-A9AB-4590-927D-C1FCD428D2E3}">
                <a16:creationId xmlns:a16="http://schemas.microsoft.com/office/drawing/2010/main" id="{DB2572B9-8542-4322-BFFA-F0CF807A8200}"/>
              </a:ext>
            </a:extLst>
          </p:cNvPr>
          <p:cNvSpPr/>
          <p:nvPr/>
        </p:nvSpPr>
        <p:spPr>
          <a:xfrm>
            <a:off x="5370881" y="1447800"/>
            <a:ext cx="870727" cy="286940"/>
          </a:xfrm>
          <a:prstGeom prst="roundRect">
            <a:avLst>
              <a:gd name="adj" fmla="val 1979"/>
            </a:avLst>
          </a:prstGeom>
          <a:solidFill>
            <a:schemeClr val="bg1"/>
          </a:solidFill>
          <a:effectLst/>
        </p:spPr>
        <p:style>
          <a:lnRef idx="0">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a:p>
        </p:txBody>
      </p:sp>
      <p:sp>
        <p:nvSpPr>
          <p:cNvPr id="9" name="">
            <a:extLst>
              <a:ext uri="{CD76B53F-4E28-403B-A1F5-4C7FB54F8D26}">
                <a16:creationId xmlns:a16="http://schemas.microsoft.com/office/drawing/2010/main" id="{53C6BB29-78E3-4020-A994-0305CF131519}"/>
              </a:ext>
            </a:extLst>
          </p:cNvPr>
          <p:cNvSpPr txBox="1">
            <a:spLocks noGrp="1"/>
          </p:cNvSpPr>
          <p:nvPr/>
        </p:nvSpPr>
        <p:spPr>
          <a:xfrm>
            <a:off x="941165" y="443731"/>
            <a:ext cx="7772304" cy="381981"/>
          </a:xfrm>
          <a:prstGeom prst="rect">
            <a:avLst/>
          </a:prstGeom>
        </p:spPr>
        <p:txBody>
          <a:bodyPr vert="horz" rtlCol="0"/>
          <a:lstStyle/>
          <a:p>
            <a:pPr algn="ctr"/>
            <a:r>
              <a:rPr lang="en-US" sz="2400" b="1">
                <a:latin typeface="Zoho Puvi"/>
              </a:rPr>
              <a:t>Why Applications Manager</a:t>
            </a:r>
            <a:endParaRPr lang="en-US" sz="2400" b="1">
              <a:latin typeface="Zoho Puvi"/>
            </a:endParaRPr>
          </a:p>
        </p:txBody>
      </p:sp>
      <p:sp>
        <p:nvSpPr>
          <p:cNvPr id="10" name="">
            <a:extLst>
              <a:ext uri="{69B51A3A-6C5B-499C-8A87-F5B1A9A655E5}">
                <a16:creationId xmlns:a16="http://schemas.microsoft.com/office/drawing/2010/main" id="{D06A6618-ADB4-4ABB-BA16-56F610FFF1A0}"/>
              </a:ext>
            </a:extLst>
          </p:cNvPr>
          <p:cNvSpPr txBox="1"/>
          <p:nvPr/>
        </p:nvSpPr>
        <p:spPr>
          <a:xfrm>
            <a:off x="484841" y="2069192"/>
            <a:ext cx="2563806" cy="308551"/>
          </a:xfrm>
          <a:prstGeom prst="rect">
            <a:avLst/>
          </a:prstGeom>
        </p:spPr>
        <p:txBody>
          <a:bodyPr vert="horz" lIns="95250" tIns="47625" rIns="95250" bIns="47625" rtlCol="0" anchor="t">
            <a:spAutoFit/>
          </a:bodyPr>
          <a:lstStyle/>
          <a:p>
            <a:pPr algn="ctr">
              <a:defRPr lang="en-US" sz="1400"/>
            </a:pPr>
            <a:r>
              <a:rPr lang="en-US" b="0">
                <a:latin typeface="Zoho Puvi"/>
              </a:rPr>
              <a:t>Quick time-to-value</a:t>
            </a:r>
            <a:endParaRPr lang="en-US" b="0">
              <a:latin typeface="Zoho Puvi"/>
            </a:endParaRPr>
          </a:p>
        </p:txBody>
      </p:sp>
      <p:sp>
        <p:nvSpPr>
          <p:cNvPr id="11" name="">
            <a:extLst>
              <a:ext uri="{E1B8F69A-5D37-46B7-A670-5F6A225E87F1}">
                <a16:creationId xmlns:a16="http://schemas.microsoft.com/office/drawing/2010/main" id="{8D850516-3E9B-4482-9A0B-1D5536D07247}"/>
              </a:ext>
            </a:extLst>
          </p:cNvPr>
          <p:cNvSpPr txBox="1"/>
          <p:nvPr/>
        </p:nvSpPr>
        <p:spPr>
          <a:xfrm>
            <a:off x="3280895" y="2035197"/>
            <a:ext cx="2563806" cy="308551"/>
          </a:xfrm>
          <a:prstGeom prst="rect">
            <a:avLst/>
          </a:prstGeom>
        </p:spPr>
        <p:txBody>
          <a:bodyPr vert="horz" lIns="95250" tIns="47625" rIns="95250" bIns="47625" rtlCol="0" anchor="t">
            <a:spAutoFit/>
          </a:bodyPr>
          <a:lstStyle/>
          <a:p>
            <a:pPr algn="ctr">
              <a:defRPr lang="en-US" sz="1400"/>
            </a:pPr>
            <a:r>
              <a:rPr lang="en-US" b="0">
                <a:latin typeface="Zoho Puvi"/>
              </a:rPr>
              <a:t>High scalability</a:t>
            </a:r>
            <a:endParaRPr lang="en-US" b="0">
              <a:latin typeface="Zoho Puvi"/>
            </a:endParaRPr>
          </a:p>
        </p:txBody>
      </p:sp>
      <p:sp>
        <p:nvSpPr>
          <p:cNvPr id="12" name="">
            <a:extLst>
              <a:ext uri="{511F288B-F189-4026-8B0F-722E57FCC02C}">
                <a16:creationId xmlns:a16="http://schemas.microsoft.com/office/drawing/2010/main" id="{A29B82C0-9284-41B7-8502-A4472453F07D}"/>
              </a:ext>
            </a:extLst>
          </p:cNvPr>
          <p:cNvSpPr txBox="1"/>
          <p:nvPr/>
        </p:nvSpPr>
        <p:spPr>
          <a:xfrm>
            <a:off x="6010494" y="2019004"/>
            <a:ext cx="2563806" cy="308551"/>
          </a:xfrm>
          <a:prstGeom prst="rect">
            <a:avLst/>
          </a:prstGeom>
        </p:spPr>
        <p:txBody>
          <a:bodyPr vert="horz" lIns="95250" tIns="47625" rIns="95250" bIns="47625" rtlCol="0" anchor="t">
            <a:spAutoFit/>
          </a:bodyPr>
          <a:lstStyle/>
          <a:p>
            <a:pPr algn="ctr">
              <a:defRPr lang="en-US" sz="1400"/>
            </a:pPr>
            <a:r>
              <a:rPr lang="en-US" b="0">
                <a:latin typeface="Zoho Puvi"/>
              </a:rPr>
              <a:t>Enterprise-grade security</a:t>
            </a:r>
            <a:endParaRPr lang="en-US" b="0">
              <a:latin typeface="Zoho Puvi"/>
            </a:endParaRPr>
          </a:p>
        </p:txBody>
      </p:sp>
      <p:sp>
        <p:nvSpPr>
          <p:cNvPr id="13" name="">
            <a:extLst>
              <a:ext uri="{C0C8CEC9-3EF6-4E65-B3A5-AECC8CD20815}">
                <a16:creationId xmlns:a16="http://schemas.microsoft.com/office/drawing/2010/main" id="{FED44A4C-D312-4058-BD7D-B1C2E7E10CFA}"/>
              </a:ext>
            </a:extLst>
          </p:cNvPr>
          <p:cNvSpPr txBox="1"/>
          <p:nvPr/>
        </p:nvSpPr>
        <p:spPr>
          <a:xfrm>
            <a:off x="1703471" y="5647144"/>
            <a:ext cx="2765992" cy="308551"/>
          </a:xfrm>
          <a:prstGeom prst="rect">
            <a:avLst/>
          </a:prstGeom>
        </p:spPr>
        <p:txBody>
          <a:bodyPr vert="horz" lIns="95250" tIns="47625" rIns="95250" bIns="47625" rtlCol="0" anchor="t">
            <a:spAutoFit/>
          </a:bodyPr>
          <a:lstStyle/>
          <a:p>
            <a:pPr algn="ctr">
              <a:defRPr lang="en-US" sz="1400"/>
            </a:pPr>
            <a:r>
              <a:rPr lang="en-US"/>
              <a:t>Low TCO</a:t>
            </a:r>
            <a:endParaRPr lang="en-US" err="1"/>
          </a:p>
        </p:txBody>
      </p:sp>
      <p:sp>
        <p:nvSpPr>
          <p:cNvPr id="14" name="">
            <a:extLst>
              <a:ext uri="{5E1264B7-8A93-41FB-B681-F8830F76E1ED}">
                <a16:creationId xmlns:a16="http://schemas.microsoft.com/office/drawing/2010/main" id="{0F98AE4F-A726-4DC6-A568-500C0A9D5A6D}"/>
              </a:ext>
            </a:extLst>
          </p:cNvPr>
          <p:cNvSpPr txBox="1"/>
          <p:nvPr/>
        </p:nvSpPr>
        <p:spPr>
          <a:xfrm>
            <a:off x="349900" y="3777224"/>
            <a:ext cx="2765992" cy="308551"/>
          </a:xfrm>
          <a:prstGeom prst="rect">
            <a:avLst/>
          </a:prstGeom>
        </p:spPr>
        <p:txBody>
          <a:bodyPr vert="horz" lIns="95250" tIns="47625" rIns="95250" bIns="47625" rtlCol="0" anchor="t">
            <a:spAutoFit/>
          </a:bodyPr>
          <a:lstStyle/>
          <a:p>
            <a:pPr algn="ctr">
              <a:defRPr lang="en-US" sz="1400"/>
            </a:pPr>
            <a:r>
              <a:rPr lang="en-US" b="0">
                <a:latin typeface="Zoho Puvi"/>
              </a:rPr>
              <a:t>Low TCO</a:t>
            </a:r>
            <a:endParaRPr lang="en-US" b="0" err="1">
              <a:latin typeface="Zoho Puvi"/>
            </a:endParaRPr>
          </a:p>
        </p:txBody>
      </p:sp>
      <p:sp>
        <p:nvSpPr>
          <p:cNvPr id="15" name="">
            <a:extLst>
              <a:ext uri="{84709A3E-D415-4389-8337-06CA89C72A89}">
                <a16:creationId xmlns:a16="http://schemas.microsoft.com/office/drawing/2010/main" id="{75A07CC0-1CBD-4B01-88F8-22831D577ECC}"/>
              </a:ext>
            </a:extLst>
          </p:cNvPr>
          <p:cNvSpPr txBox="1"/>
          <p:nvPr/>
        </p:nvSpPr>
        <p:spPr>
          <a:xfrm>
            <a:off x="3228003" y="3856015"/>
            <a:ext cx="2765992" cy="308551"/>
          </a:xfrm>
          <a:prstGeom prst="rect">
            <a:avLst/>
          </a:prstGeom>
        </p:spPr>
        <p:txBody>
          <a:bodyPr vert="horz" lIns="95250" tIns="47625" rIns="95250" bIns="47625" rtlCol="0" anchor="t">
            <a:spAutoFit/>
          </a:bodyPr>
          <a:lstStyle/>
          <a:p>
            <a:pPr algn="ctr">
              <a:defRPr lang="en-US" sz="1400"/>
            </a:pPr>
            <a:r>
              <a:rPr lang="en-US" b="0">
                <a:latin typeface="Zoho Puvi"/>
              </a:rPr>
              <a:t>Friendly support</a:t>
            </a:r>
            <a:endParaRPr lang="en-US" b="0">
              <a:latin typeface="Zoho Puvi"/>
            </a:endParaRPr>
          </a:p>
        </p:txBody>
      </p:sp>
      <p:sp>
        <p:nvSpPr>
          <p:cNvPr id="16" name="">
            <a:extLst>
              <a:ext uri="{C2AF2DE4-DE90-405D-9AE2-914EFF565080}">
                <a16:creationId xmlns:a16="http://schemas.microsoft.com/office/drawing/2010/main" id="{5F2473F0-34B8-4B51-BCE8-09EAE1CF9634}"/>
              </a:ext>
            </a:extLst>
          </p:cNvPr>
          <p:cNvSpPr txBox="1"/>
          <p:nvPr/>
        </p:nvSpPr>
        <p:spPr>
          <a:xfrm>
            <a:off x="5904176" y="3795026"/>
            <a:ext cx="2765992" cy="308551"/>
          </a:xfrm>
          <a:prstGeom prst="rect">
            <a:avLst/>
          </a:prstGeom>
        </p:spPr>
        <p:txBody>
          <a:bodyPr vert="horz" lIns="95250" tIns="47625" rIns="95250" bIns="47625" rtlCol="0" anchor="t">
            <a:spAutoFit/>
          </a:bodyPr>
          <a:lstStyle/>
          <a:p>
            <a:pPr algn="ctr">
              <a:defRPr lang="en-US" sz="1400"/>
            </a:pPr>
            <a:r>
              <a:rPr lang="en-US" b="0">
                <a:latin typeface="Zoho Puvi"/>
              </a:rPr>
              <a:t>Transparent pricing &amp; licensing</a:t>
            </a:r>
            <a:endParaRPr lang="en-US" b="0">
              <a:latin typeface="Zoho Puvi"/>
            </a:endParaRPr>
          </a:p>
        </p:txBody>
      </p:sp>
      <p:pic>
        <p:nvPicPr>
          <p:cNvPr id="17" name="">
            <a:extLst>
              <a:ext uri="{F95D7926-BC6F-4E61-9593-8E7262DBAE9E}">
                <a16:creationId xmlns:a16="http://schemas.microsoft.com/office/drawing/2010/main" id="{E0BD7194-A7A6-46AF-8614-3629E7C489F6}"/>
              </a:ext>
            </a:extLst>
          </p:cNvPr>
          <p:cNvPicPr>
            <a:picLocks noChangeAspect="1"/>
          </p:cNvPicPr>
          <p:nvPr/>
        </p:nvPicPr>
        <p:blipFill>
          <a:blip r:embed="rId2"/>
          <a:stretch>
            <a:fillRect/>
          </a:stretch>
        </p:blipFill>
        <p:spPr>
          <a:xfrm>
            <a:off x="1424825" y="1295400"/>
            <a:ext cx="664492" cy="664492"/>
          </a:xfrm>
          <a:prstGeom prst="rect">
            <a:avLst/>
          </a:prstGeom>
          <a:noFill/>
        </p:spPr>
      </p:pic>
      <p:pic>
        <p:nvPicPr>
          <p:cNvPr id="18" name="">
            <a:extLst>
              <a:ext uri="{9BCA42B9-2D35-4F35-B0C2-D4670730AC08}">
                <a16:creationId xmlns:a16="http://schemas.microsoft.com/office/drawing/2010/main" id="{0ED0F995-57D8-40E2-8021-FE743F4544EA}"/>
              </a:ext>
            </a:extLst>
          </p:cNvPr>
          <p:cNvPicPr>
            <a:picLocks noChangeAspect="1"/>
          </p:cNvPicPr>
          <p:nvPr/>
        </p:nvPicPr>
        <p:blipFill>
          <a:blip r:embed="rId3"/>
          <a:stretch>
            <a:fillRect/>
          </a:stretch>
        </p:blipFill>
        <p:spPr>
          <a:xfrm>
            <a:off x="4201087" y="1291180"/>
            <a:ext cx="658291" cy="658291"/>
          </a:xfrm>
          <a:prstGeom prst="rect">
            <a:avLst/>
          </a:prstGeom>
          <a:noFill/>
        </p:spPr>
      </p:pic>
      <p:pic>
        <p:nvPicPr>
          <p:cNvPr id="19" name="">
            <a:extLst>
              <a:ext uri="{581AEEE0-86DD-4A6F-869B-B413825B54A4}">
                <a16:creationId xmlns:a16="http://schemas.microsoft.com/office/drawing/2010/main" id="{792EB675-4857-4B9E-AA60-DCAB692A8FB8}"/>
              </a:ext>
            </a:extLst>
          </p:cNvPr>
          <p:cNvPicPr>
            <a:picLocks noChangeAspect="1"/>
          </p:cNvPicPr>
          <p:nvPr/>
        </p:nvPicPr>
        <p:blipFill>
          <a:blip r:embed="rId4"/>
          <a:stretch>
            <a:fillRect/>
          </a:stretch>
        </p:blipFill>
        <p:spPr>
          <a:xfrm>
            <a:off x="6979672" y="3009900"/>
            <a:ext cx="625459" cy="625459"/>
          </a:xfrm>
          <a:prstGeom prst="rect">
            <a:avLst/>
          </a:prstGeom>
          <a:noFill/>
        </p:spPr>
      </p:pic>
      <p:pic>
        <p:nvPicPr>
          <p:cNvPr id="20" name="">
            <a:extLst>
              <a:ext uri="{70F87A7F-BF87-4012-8589-D6E43B9948DE}">
                <a16:creationId xmlns:a16="http://schemas.microsoft.com/office/drawing/2010/main" id="{BA847B7C-F1FE-4406-9940-052E6CD0AA71}"/>
              </a:ext>
            </a:extLst>
          </p:cNvPr>
          <p:cNvPicPr>
            <a:picLocks noChangeAspect="1"/>
          </p:cNvPicPr>
          <p:nvPr/>
        </p:nvPicPr>
        <p:blipFill>
          <a:blip r:embed="rId5"/>
          <a:stretch>
            <a:fillRect/>
          </a:stretch>
        </p:blipFill>
        <p:spPr>
          <a:xfrm>
            <a:off x="6851084" y="1295400"/>
            <a:ext cx="488251" cy="488251"/>
          </a:xfrm>
          <a:prstGeom prst="rect">
            <a:avLst/>
          </a:prstGeom>
          <a:noFill/>
        </p:spPr>
      </p:pic>
      <p:pic>
        <p:nvPicPr>
          <p:cNvPr id="21" name="">
            <a:extLst>
              <a:ext uri="{9DFFE11B-4A7E-4221-940C-6B9C036BB9CB}">
                <a16:creationId xmlns:a16="http://schemas.microsoft.com/office/drawing/2010/main" id="{C20D1C61-DC65-4209-8BB9-124D9658C63B}"/>
              </a:ext>
            </a:extLst>
          </p:cNvPr>
          <p:cNvPicPr>
            <a:picLocks noChangeAspect="1"/>
          </p:cNvPicPr>
          <p:nvPr/>
        </p:nvPicPr>
        <p:blipFill>
          <a:blip r:embed="rId6"/>
          <a:stretch>
            <a:fillRect/>
          </a:stretch>
        </p:blipFill>
        <p:spPr>
          <a:xfrm>
            <a:off x="1478184" y="3162300"/>
            <a:ext cx="488251" cy="488251"/>
          </a:xfrm>
          <a:prstGeom prst="rect">
            <a:avLst/>
          </a:prstGeom>
          <a:noFill/>
        </p:spPr>
      </p:pic>
      <p:pic>
        <p:nvPicPr>
          <p:cNvPr id="22" name="">
            <a:extLst>
              <a:ext uri="{419DA978-EAE7-411F-B2C3-34B512940DF9}">
                <a16:creationId xmlns:a16="http://schemas.microsoft.com/office/drawing/2010/main" id="{3B29380B-F7C9-408B-9DE3-4343481FC16C}"/>
              </a:ext>
            </a:extLst>
          </p:cNvPr>
          <p:cNvPicPr>
            <a:picLocks noChangeAspect="1"/>
          </p:cNvPicPr>
          <p:nvPr/>
        </p:nvPicPr>
        <p:blipFill>
          <a:blip r:embed="rId7"/>
          <a:stretch>
            <a:fillRect/>
          </a:stretch>
        </p:blipFill>
        <p:spPr>
          <a:xfrm>
            <a:off x="4262742" y="3086309"/>
            <a:ext cx="618524" cy="618524"/>
          </a:xfrm>
          <a:prstGeom prst="rect">
            <a:avLst/>
          </a:prstGeom>
          <a:noFill/>
        </p:spPr>
      </p:pic>
    </p:spTree>
    <p:extLst>
      <p:ext uri="{810074A2-0E52-4682-B0D8-51EABB207633}">
        <p14:creationId val="1713442570537"/>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08D6E94C-AB5E-4906-8659-C705AF6AB2DA}">
                <a16:creationId xmlns:a16="http://schemas.microsoft.com/office/drawing/2010/main" id="{3647B0C2-BB80-47CA-9743-7E5794C5E997}"/>
              </a:ext>
            </a:extLst>
          </p:cNvPr>
          <p:cNvSpPr txBox="1">
            <a:spLocks noGrp="1"/>
          </p:cNvSpPr>
          <p:nvPr/>
        </p:nvSpPr>
        <p:spPr>
          <a:xfrm>
            <a:off x="951957" y="488565"/>
            <a:ext cx="7095458" cy="578367"/>
          </a:xfrm>
          <a:prstGeom prst="rect">
            <a:avLst/>
          </a:prstGeom>
        </p:spPr>
        <p:txBody>
          <a:bodyPr vert="horz" lIns="91440" tIns="45720" rIns="91440" bIns="45720" numCol="1" spcCol="0" rtlCol="0" anchor="b">
            <a:noAutofit/>
          </a:bodyPr>
          <a:lstStyle>
            <a:lvl1pPr marL="0" lvl="0" algn="l" rtl="0">
              <a:lnSpc>
                <a:spcPct val="100000"/>
              </a:lnSpc>
              <a:spcBef>
                <a:spcPct val="0"/>
              </a:spcBef>
              <a:buNone/>
              <a:defRPr lang="en-US" sz="2800" i="0">
                <a:solidFill>
                  <a:schemeClr val="tx1">
                    <a:lumMod val="85000"/>
                    <a:lumOff val="15000"/>
                  </a:schemeClr>
                </a:solidFill>
                <a:latin typeface="Source Sans Pro-demi_bold"/>
              </a:defRPr>
            </a:lvl1pPr>
            <a:lvl2pPr marL="457200" lvl="1" algn="l" rtl="0">
              <a:lnSpc>
                <a:spcPct val="100000"/>
              </a:lnSpc>
              <a:defRPr lang="en-US" sz="1800">
                <a:solidFill>
                  <a:schemeClr val="tx1"/>
                </a:solidFill>
                <a:latin typeface="Source Sans Pro"/>
              </a:defRPr>
            </a:lvl2pPr>
            <a:lvl3pPr marL="914400" lvl="2" algn="l" rtl="0">
              <a:lnSpc>
                <a:spcPct val="100000"/>
              </a:lnSpc>
              <a:defRPr lang="en-US" sz="1800">
                <a:solidFill>
                  <a:schemeClr val="tx1"/>
                </a:solidFill>
                <a:latin typeface="Source Sans Pro"/>
              </a:defRPr>
            </a:lvl3pPr>
            <a:lvl4pPr marL="1371600" lvl="3" algn="l" rtl="0">
              <a:lnSpc>
                <a:spcPct val="100000"/>
              </a:lnSpc>
              <a:defRPr lang="en-US" sz="1800">
                <a:solidFill>
                  <a:schemeClr val="tx1"/>
                </a:solidFill>
                <a:latin typeface="Source Sans Pro"/>
              </a:defRPr>
            </a:lvl4pPr>
            <a:lvl5pPr marL="1828800" lvl="4" algn="l" rtl="0">
              <a:lnSpc>
                <a:spcPct val="100000"/>
              </a:lnSpc>
              <a:defRPr lang="en-US" sz="1800">
                <a:solidFill>
                  <a:schemeClr val="tx1"/>
                </a:solidFill>
                <a:latin typeface="Source Sans Pro"/>
              </a:defRPr>
            </a:lvl5pPr>
            <a:lvl6pPr marL="2286000" lvl="5" algn="l" rtl="0">
              <a:lnSpc>
                <a:spcPct val="100000"/>
              </a:lnSpc>
              <a:defRPr lang="en-US" sz="1800">
                <a:solidFill>
                  <a:schemeClr val="tx1"/>
                </a:solidFill>
                <a:latin typeface="Source Sans Pro"/>
              </a:defRPr>
            </a:lvl6pPr>
            <a:lvl7pPr marL="2743200" lvl="6" algn="l" rtl="0">
              <a:lnSpc>
                <a:spcPct val="100000"/>
              </a:lnSpc>
              <a:defRPr lang="en-US" sz="1800">
                <a:solidFill>
                  <a:schemeClr val="tx1"/>
                </a:solidFill>
                <a:latin typeface="Source Sans Pro"/>
              </a:defRPr>
            </a:lvl7pPr>
            <a:lvl8pPr marL="3200400" lvl="7" algn="l" rtl="0">
              <a:lnSpc>
                <a:spcPct val="100000"/>
              </a:lnSpc>
              <a:defRPr lang="en-US" sz="1800">
                <a:solidFill>
                  <a:schemeClr val="tx1"/>
                </a:solidFill>
                <a:latin typeface="Source Sans Pro"/>
              </a:defRPr>
            </a:lvl8pPr>
            <a:lvl9pPr marL="3657600" lvl="8" algn="l" rtl="0">
              <a:lnSpc>
                <a:spcPct val="100000"/>
              </a:lnSpc>
              <a:defRPr lang="en-US" sz="1800">
                <a:solidFill>
                  <a:schemeClr val="tx1"/>
                </a:solidFill>
                <a:latin typeface="Source Sans Pro"/>
              </a:defRPr>
            </a:lvl9pPr>
          </a:lstStyle>
          <a:p>
            <a:pPr marL="0" lvl="0" algn="l" rtl="0">
              <a:lnSpc>
                <a:spcPct val="100000"/>
              </a:lnSpc>
              <a:spcBef>
                <a:spcPct val="0"/>
              </a:spcBef>
              <a:buNone/>
              <a:defRPr lang="en-US" sz="2800" i="0">
                <a:solidFill>
                  <a:schemeClr val="tx1">
                    <a:lumMod val="85000"/>
                    <a:lumOff val="15000"/>
                  </a:schemeClr>
                </a:solidFill>
                <a:latin typeface="Source Sans Pro-demi_bold"/>
              </a:defRPr>
            </a:pPr>
            <a:r>
              <a:rPr lang="en-US" sz="2400" b="1">
                <a:latin typeface="Zoho Puvi"/>
              </a:rPr>
              <a:t>Available in 2 editions</a:t>
            </a:r>
            <a:endParaRPr lang="en-US" sz="2400" b="1">
              <a:latin typeface="Zoho Puvi"/>
            </a:endParaRPr>
          </a:p>
        </p:txBody>
      </p:sp>
      <p:sp>
        <p:nvSpPr>
          <p:cNvPr id="3" name="">
            <a:extLst>
              <a:ext uri="{BC6E4D6E-E2C0-4342-95D5-CC04E86715EB}">
                <a16:creationId xmlns:a16="http://schemas.microsoft.com/office/drawing/2010/main" id="{0F91A8F8-4A6C-4340-AAA4-6F172C16EE1E}"/>
              </a:ext>
            </a:extLst>
          </p:cNvPr>
          <p:cNvSpPr txBox="1">
            <a:spLocks noGrp="1"/>
          </p:cNvSpPr>
          <p:nvPr/>
        </p:nvSpPr>
        <p:spPr>
          <a:xfrm>
            <a:off x="704221" y="1382391"/>
            <a:ext cx="7835360" cy="3324310"/>
          </a:xfrm>
          <a:prstGeom prst="rect">
            <a:avLst/>
          </a:prstGeom>
        </p:spPr>
        <p:txBody>
          <a:bodyPr vert="horz" lIns="91440" tIns="93600" rIns="91440" bIns="45720" numCol="1" spcCol="0" rtlCol="0" anchor="t">
            <a:noAutofit/>
          </a:bodyPr>
          <a:lstStyle>
            <a:lvl1pPr marL="342900" lvl="0" indent="-342900" algn="l" rtl="0">
              <a:lnSpc>
                <a:spcPct val="100000"/>
              </a:lnSpc>
              <a:spcBef>
                <a:spcPts val="1200"/>
              </a:spcBef>
              <a:buClr>
                <a:srgbClr val="C00000"/>
              </a:buClr>
              <a:buFont typeface="Arial"/>
              <a:buChar char="•"/>
              <a:defRPr lang="en-US" sz="1800" i="0">
                <a:solidFill>
                  <a:schemeClr val="tx1">
                    <a:lumMod val="85000"/>
                    <a:lumOff val="15000"/>
                  </a:schemeClr>
                </a:solidFill>
                <a:latin typeface="Source Sans Pro"/>
              </a:defRPr>
            </a:lvl1pPr>
            <a:lvl2pPr marL="742950" lvl="1" indent="-285750" algn="l" rtl="0">
              <a:lnSpc>
                <a:spcPct val="100000"/>
              </a:lnSpc>
              <a:spcBef>
                <a:spcPts val="300"/>
              </a:spcBef>
              <a:buClr>
                <a:srgbClr val="C00000"/>
              </a:buClr>
              <a:buFont typeface="Arial"/>
              <a:buChar char="•"/>
              <a:defRPr lang="en-US" sz="1600" i="0">
                <a:solidFill>
                  <a:schemeClr val="bg1">
                    <a:lumMod val="50000"/>
                  </a:schemeClr>
                </a:solidFill>
                <a:latin typeface="Source Sans Pro"/>
              </a:defRPr>
            </a:lvl2pPr>
            <a:lvl3pPr marL="1143000" lvl="2" indent="-228600" algn="l" rtl="0">
              <a:lnSpc>
                <a:spcPct val="100000"/>
              </a:lnSpc>
              <a:spcBef>
                <a:spcPts val="300"/>
              </a:spcBef>
              <a:buClr>
                <a:srgbClr val="C00000"/>
              </a:buClr>
              <a:buFont typeface="Arial"/>
              <a:buChar char="•"/>
              <a:defRPr lang="en-US" sz="1400" i="0">
                <a:solidFill>
                  <a:schemeClr val="bg1">
                    <a:lumMod val="50000"/>
                  </a:schemeClr>
                </a:solidFill>
                <a:latin typeface="Source Sans Pro"/>
              </a:defRPr>
            </a:lvl3pPr>
            <a:lvl4pPr marL="1600200" lvl="3" indent="-228600" algn="l" rtl="0">
              <a:lnSpc>
                <a:spcPct val="100000"/>
              </a:lnSpc>
              <a:spcBef>
                <a:spcPts val="300"/>
              </a:spcBef>
              <a:buClr>
                <a:srgbClr val="C00000"/>
              </a:buClr>
              <a:buFont typeface="Arial"/>
              <a:buChar char="•"/>
              <a:defRPr lang="en-US" sz="1200" i="0">
                <a:solidFill>
                  <a:schemeClr val="bg1">
                    <a:lumMod val="50000"/>
                  </a:schemeClr>
                </a:solidFill>
                <a:latin typeface="Source Sans Pro"/>
              </a:defRPr>
            </a:lvl4pPr>
            <a:lvl5pPr marL="2057400" lvl="4" indent="-228600" algn="l" rtl="0">
              <a:lnSpc>
                <a:spcPct val="100000"/>
              </a:lnSpc>
              <a:spcBef>
                <a:spcPts val="300"/>
              </a:spcBef>
              <a:buClr>
                <a:srgbClr val="C00000"/>
              </a:buClr>
              <a:buFont typeface="Arial"/>
              <a:buChar char="•"/>
              <a:defRPr lang="en-US" sz="1000" i="0">
                <a:solidFill>
                  <a:schemeClr val="bg1">
                    <a:lumMod val="50000"/>
                  </a:schemeClr>
                </a:solidFill>
                <a:latin typeface="Source Sans Pro"/>
              </a:defRPr>
            </a:lvl5pPr>
            <a:lvl6pPr marL="2514600" lvl="5" indent="-228600" algn="l" rtl="0">
              <a:lnSpc>
                <a:spcPct val="100000"/>
              </a:lnSpc>
              <a:spcBef>
                <a:spcPct val="20000"/>
              </a:spcBef>
              <a:buFont typeface="Arial"/>
              <a:buChar char="-"/>
              <a:defRPr lang="en-US" sz="1000" i="0">
                <a:solidFill>
                  <a:schemeClr val="bg1">
                    <a:lumMod val="50000"/>
                  </a:schemeClr>
                </a:solidFill>
                <a:latin typeface="Source Sans Pro"/>
              </a:defRPr>
            </a:lvl6pPr>
            <a:lvl7pPr marL="2971800" lvl="6" indent="-228600" algn="l" rtl="0">
              <a:lnSpc>
                <a:spcPct val="100000"/>
              </a:lnSpc>
              <a:spcBef>
                <a:spcPct val="20000"/>
              </a:spcBef>
              <a:buFont typeface="Arial"/>
              <a:buChar char="-"/>
              <a:defRPr lang="en-US" sz="1000" i="0">
                <a:solidFill>
                  <a:schemeClr val="bg1">
                    <a:lumMod val="50000"/>
                  </a:schemeClr>
                </a:solidFill>
                <a:latin typeface="Source Sans Pro"/>
              </a:defRPr>
            </a:lvl7pPr>
            <a:lvl8pPr marL="3429000" lvl="7" indent="-228600" algn="l" rtl="0">
              <a:lnSpc>
                <a:spcPct val="100000"/>
              </a:lnSpc>
              <a:spcBef>
                <a:spcPct val="20000"/>
              </a:spcBef>
              <a:buFont typeface="Arial"/>
              <a:buChar char="-"/>
              <a:defRPr lang="en-US" sz="1000" i="0">
                <a:solidFill>
                  <a:schemeClr val="bg1">
                    <a:lumMod val="50000"/>
                  </a:schemeClr>
                </a:solidFill>
                <a:latin typeface="Source Sans Pro"/>
              </a:defRPr>
            </a:lvl8pPr>
            <a:lvl9pPr marL="3886200" lvl="8" indent="-228600" algn="l" rtl="0">
              <a:lnSpc>
                <a:spcPct val="100000"/>
              </a:lnSpc>
              <a:spcBef>
                <a:spcPct val="20000"/>
              </a:spcBef>
              <a:buFont typeface="Arial"/>
              <a:buChar char="-"/>
              <a:defRPr lang="en-US" sz="1000" i="0">
                <a:solidFill>
                  <a:schemeClr val="bg1">
                    <a:lumMod val="50000"/>
                  </a:schemeClr>
                </a:solidFill>
                <a:latin typeface="Source Sans Pro"/>
              </a:defRPr>
            </a:lvl9pPr>
          </a:lstStyle>
          <a:p>
            <a:pPr marL="0" lvl="0" indent="0" algn="l" rtl="0">
              <a:lnSpc>
                <a:spcPct val="125000"/>
              </a:lnSpc>
              <a:spcBef>
                <a:spcPts val="1200"/>
              </a:spcBef>
              <a:buClr>
                <a:schemeClr val="tx1"/>
              </a:buClr>
              <a:buFont typeface="Arial"/>
              <a:buNone/>
              <a:defRPr lang="en-US" sz="1800" i="0">
                <a:solidFill>
                  <a:schemeClr val="tx1">
                    <a:lumMod val="85000"/>
                    <a:lumOff val="15000"/>
                    <a:lumMod val="85000"/>
                    <a:lumOff val="15000"/>
                  </a:schemeClr>
                </a:solidFill>
                <a:latin typeface="+mn-lt"/>
              </a:defRPr>
            </a:pPr>
            <a:r>
              <a:rPr lang="en-US" sz="1400" b="1" i="0" u="none" strike="noStrike">
                <a:solidFill>
                  <a:schemeClr val="tx1"/>
                </a:solidFill>
                <a:latin typeface="Zoho Puvi"/>
              </a:rPr>
              <a:t>Professional</a:t>
            </a:r>
          </a:p>
          <a:p>
            <a:pPr marL="342900" lvl="0" indent="-342900" algn="l" rtl="0">
              <a:lnSpc>
                <a:spcPct val="10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Ideal for small to medium businesses</a:t>
            </a:r>
          </a:p>
          <a:p>
            <a:pPr marL="342900" lvl="0" indent="-342900" algn="l" rtl="0">
              <a:lnSpc>
                <a:spcPct val="10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Monitor up to 500 applications based on load</a:t>
            </a:r>
          </a:p>
          <a:p>
            <a:pPr marL="0" lvl="0" indent="0" algn="l" rtl="0">
              <a:lnSpc>
                <a:spcPct val="125000"/>
              </a:lnSpc>
              <a:spcBef>
                <a:spcPts val="1200"/>
              </a:spcBef>
              <a:buClr>
                <a:schemeClr val="tx1"/>
              </a:buClr>
              <a:buFont typeface="Arial"/>
              <a:buNone/>
              <a:defRPr lang="en-US" sz="1800" i="0">
                <a:solidFill>
                  <a:schemeClr val="tx1">
                    <a:lumMod val="85000"/>
                    <a:lumOff val="15000"/>
                    <a:lumMod val="85000"/>
                    <a:lumOff val="15000"/>
                  </a:schemeClr>
                </a:solidFill>
                <a:latin typeface="+mn-lt"/>
              </a:defRPr>
            </a:pPr>
            <a:endParaRPr lang="en-US" sz="1400" b="0" i="0" u="none" strike="noStrike">
              <a:solidFill>
                <a:schemeClr val="tx1"/>
              </a:solidFill>
              <a:latin typeface="Zoho Puvi"/>
            </a:endParaRPr>
          </a:p>
          <a:p>
            <a:pPr marL="0" lvl="0" indent="0" algn="l" rtl="0">
              <a:lnSpc>
                <a:spcPct val="125000"/>
              </a:lnSpc>
              <a:spcBef>
                <a:spcPts val="1200"/>
              </a:spcBef>
              <a:buClr>
                <a:schemeClr val="tx1"/>
              </a:buClr>
              <a:buFont typeface="Arial"/>
              <a:buNone/>
              <a:defRPr lang="en-US" sz="1800" i="0">
                <a:solidFill>
                  <a:schemeClr val="tx1">
                    <a:lumMod val="85000"/>
                    <a:lumOff val="15000"/>
                    <a:lumMod val="85000"/>
                    <a:lumOff val="15000"/>
                  </a:schemeClr>
                </a:solidFill>
                <a:latin typeface="+mn-lt"/>
              </a:defRPr>
            </a:pPr>
            <a:r>
              <a:rPr lang="en-US" sz="1400" b="1" i="0" u="none" strike="noStrike">
                <a:solidFill>
                  <a:schemeClr val="tx1"/>
                </a:solidFill>
                <a:latin typeface="Zoho Puvi"/>
              </a:rPr>
              <a:t>Enterprise</a:t>
            </a:r>
          </a:p>
          <a:p>
            <a:pPr marL="342900" lvl="0" indent="-342900" algn="l" rtl="0">
              <a:lnSpc>
                <a:spcPct val="10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Ideal for medium to large enterprises</a:t>
            </a:r>
          </a:p>
          <a:p>
            <a:pPr marL="342900" lvl="0" indent="-342900" algn="l" rtl="0">
              <a:lnSpc>
                <a:spcPct val="100000"/>
              </a:lnSpc>
              <a:spcBef>
                <a:spcPts val="1200"/>
              </a:spcBef>
              <a:buClr>
                <a:srgbClr val="0070C0"/>
              </a:buClr>
              <a:buFont typeface="Arial"/>
              <a:buChar char="•"/>
              <a:defRPr lang="en-US" sz="1800" i="0">
                <a:solidFill>
                  <a:schemeClr val="tx1">
                    <a:lumMod val="85000"/>
                    <a:lumOff val="15000"/>
                    <a:lumMod val="85000"/>
                    <a:lumOff val="15000"/>
                  </a:schemeClr>
                </a:solidFill>
                <a:latin typeface="+mn-lt"/>
              </a:defRPr>
            </a:pPr>
            <a:r>
              <a:rPr lang="en-US" sz="1400" b="0" i="0" u="none" strike="noStrike">
                <a:solidFill>
                  <a:schemeClr val="tx1"/>
                </a:solidFill>
                <a:latin typeface="Zoho Puvi"/>
              </a:rPr>
              <a:t>Distributed monitoring architecture - scales up to 10,000 applications or more based on load</a:t>
            </a:r>
            <a:endParaRPr lang="en-US" sz="1400" b="0" i="0" u="none" strike="noStrike">
              <a:solidFill>
                <a:schemeClr val="tx1"/>
              </a:solidFill>
              <a:latin typeface="Zoho Puvi"/>
            </a:endParaRPr>
          </a:p>
        </p:txBody>
      </p:sp>
      <p:sp>
        <p:nvSpPr>
          <p:cNvPr id="4" name="">
            <a:extLst>
              <a:ext uri="{1C25A686-06AA-4F9C-8A34-F72FA2AF6467}">
                <a16:creationId xmlns:a16="http://schemas.microsoft.com/office/drawing/2010/main" id="{DAC6232A-45D2-40AE-9F62-F6583AA7A55A}"/>
              </a:ext>
            </a:extLst>
          </p:cNvPr>
          <p:cNvSpPr txBox="1"/>
          <p:nvPr/>
        </p:nvSpPr>
        <p:spPr>
          <a:xfrm>
            <a:off x="7390767" y="4724904"/>
            <a:ext cx="1905000" cy="308552"/>
          </a:xfrm>
          <a:prstGeom prst="rect">
            <a:avLst/>
          </a:prstGeom>
        </p:spPr>
        <p:txBody>
          <a:bodyPr lIns="95250" tIns="47625" rIns="95250" bIns="47625" rtlCol="0" anchor="t">
            <a:spAutoFit/>
          </a:bodyPr>
          <a:lstStyle/>
          <a:p>
            <a:pPr>
              <a:defRPr lang="en-US" sz="1400"/>
            </a:pPr>
            <a:endParaRPr lang="en-US"/>
          </a:p>
        </p:txBody>
      </p:sp>
      <p:sp>
        <p:nvSpPr>
          <p:cNvPr id="5" name="">
            <a:extLst>
              <a:ext uri="{BB426883-008E-4474-96F7-B6649F5599F8}">
                <a16:creationId xmlns:a16="http://schemas.microsoft.com/office/drawing/2010/main" id="{EF59441D-C132-4AFB-AA74-4BB13F1902ED}"/>
              </a:ext>
            </a:extLst>
          </p:cNvPr>
          <p:cNvSpPr txBox="1"/>
          <p:nvPr/>
        </p:nvSpPr>
        <p:spPr>
          <a:xfrm>
            <a:off x="7390767" y="4696447"/>
            <a:ext cx="1905000" cy="521855"/>
          </a:xfrm>
          <a:prstGeom prst="rect">
            <a:avLst/>
          </a:prstGeom>
        </p:spPr>
        <p:txBody>
          <a:bodyPr lIns="95250" tIns="47625" rIns="95250" bIns="47625" rtlCol="0" anchor="t">
            <a:spAutoFit/>
          </a:bodyPr>
          <a:lstStyle/>
          <a:p>
            <a:pPr>
              <a:defRPr lang="en-US" sz="1400"/>
            </a:pPr>
            <a:endParaRPr lang="en-US"/>
          </a:p>
          <a:p>
            <a:pPr>
              <a:defRPr lang="en-US" sz="1400"/>
            </a:pPr>
            <a:endParaRPr lang="en-US"/>
          </a:p>
        </p:txBody>
      </p:sp>
    </p:spTree>
    <p:extLst>
      <p:ext uri="{54281B34-53DB-4E10-BFB2-092BA1AABD31}">
        <p14:creationId val="1713442570539"/>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DBE86E1E-74E7-413F-96C1-94C15E79978C}">
                <a16:creationId xmlns:a16="http://schemas.microsoft.com/office/drawing/2010/main" id="{06770CF8-3FA9-4705-9567-945BB6D5F696}"/>
              </a:ext>
            </a:extLst>
          </p:cNvPr>
          <p:cNvSpPr>
            <a:spLocks noGrp="1"/>
          </p:cNvSpPr>
          <p:nvPr>
            <p:ph type="title"/>
          </p:nvPr>
        </p:nvSpPr>
        <p:spPr>
          <a:xfrm>
            <a:off x="1353912" y="342290"/>
            <a:ext cx="6436176" cy="518007"/>
          </a:xfrm>
        </p:spPr>
        <p:txBody>
          <a:bodyPr rtlCol="0"/>
          <a:lstStyle/>
          <a:p>
            <a:r>
              <a:rPr lang="en-US" sz="2400" b="1">
                <a:latin typeface="Zoho Puvi"/>
              </a:rPr>
              <a:t>What our customers say</a:t>
            </a:r>
            <a:endParaRPr lang="en-US" sz="2400" b="1">
              <a:latin typeface="Zoho Puvi"/>
            </a:endParaRPr>
          </a:p>
        </p:txBody>
      </p:sp>
      <p:sp>
        <p:nvSpPr>
          <p:cNvPr id="3" name="">
            <a:extLst>
              <a:ext uri="{751D98F7-DE47-41ED-9439-677A5DFADF07}">
                <a16:creationId xmlns:a16="http://schemas.microsoft.com/office/drawing/2010/main" id="{FE7EEE7F-F559-4CAF-A36D-62BB728801D9}"/>
              </a:ext>
            </a:extLst>
          </p:cNvPr>
          <p:cNvSpPr txBox="1"/>
          <p:nvPr/>
        </p:nvSpPr>
        <p:spPr>
          <a:xfrm>
            <a:off x="3082756" y="2101072"/>
            <a:ext cx="5924540" cy="1375067"/>
          </a:xfrm>
          <a:prstGeom prst="rect">
            <a:avLst/>
          </a:prstGeom>
        </p:spPr>
        <p:txBody>
          <a:bodyPr lIns="95250" tIns="47625" rIns="95250" bIns="47625" rtlCol="0" anchor="t">
            <a:spAutoFit/>
          </a:bodyPr>
          <a:lstStyle/>
          <a:p>
            <a:pPr>
              <a:defRPr lang="en-US" sz="1400"/>
            </a:pPr>
            <a:r>
              <a:rPr lang="en-US" sz="1400" b="0">
                <a:latin typeface="Zoho Puvi"/>
              </a:rPr>
              <a:t>"Applications Manager's automated approach has helped us continuously discover our applications, gain instant insights, and achieve rapid time-to-value. We couldn't be more happier about our choice!"</a:t>
            </a:r>
          </a:p>
          <a:p>
            <a:pPr algn="r">
              <a:defRPr lang="en-US" sz="1400"/>
            </a:pPr>
            <a:br>
              <a:rPr lang="en-US" sz="1400" b="0">
                <a:latin typeface="Zoho Puvi"/>
              </a:rPr>
            </a:br>
            <a:r>
              <a:rPr lang="en-US" sz="1400" b="0">
                <a:latin typeface="Zoho Puvi"/>
              </a:rPr>
              <a:t>- Alejandro Delgado, IT monitoring manager, Techedge</a:t>
            </a:r>
            <a:endParaRPr lang="en-US" sz="1400" b="0">
              <a:latin typeface="Zoho Puvi"/>
            </a:endParaRPr>
          </a:p>
        </p:txBody>
      </p:sp>
      <p:pic>
        <p:nvPicPr>
          <p:cNvPr id="4" name="">
            <a:extLst>
              <a:ext uri="{5116685D-D452-47BB-A531-24A537743632}">
                <a16:creationId xmlns:a16="http://schemas.microsoft.com/office/drawing/2010/main" id="{D9FB74EC-2D25-42F4-A5F6-8D649FD696B6}"/>
              </a:ext>
            </a:extLst>
          </p:cNvPr>
          <p:cNvPicPr>
            <a:picLocks noChangeAspect="1"/>
          </p:cNvPicPr>
          <p:nvPr/>
        </p:nvPicPr>
        <p:blipFill>
          <a:blip r:embed="rId2"/>
          <a:stretch>
            <a:fillRect/>
          </a:stretch>
        </p:blipFill>
        <p:spPr>
          <a:xfrm>
            <a:off x="180222" y="1325079"/>
            <a:ext cx="2717653" cy="2717653"/>
          </a:xfrm>
          <a:prstGeom prst="rect">
            <a:avLst/>
          </a:prstGeom>
          <a:noFill/>
        </p:spPr>
      </p:pic>
      <p:pic>
        <p:nvPicPr>
          <p:cNvPr id="5" name="">
            <a:extLst>
              <a:ext uri="{7B32ECA6-E5F4-4EE3-BFA3-71479DB83AF5}">
                <a16:creationId xmlns:a16="http://schemas.microsoft.com/office/drawing/2010/main" id="{4FC7FC10-652B-4156-987B-809A15590844}"/>
              </a:ext>
            </a:extLst>
          </p:cNvPr>
          <p:cNvPicPr>
            <a:picLocks noChangeAspect="1"/>
          </p:cNvPicPr>
          <p:nvPr/>
        </p:nvPicPr>
        <p:blipFill>
          <a:blip r:embed="rId3"/>
          <a:stretch>
            <a:fillRect/>
          </a:stretch>
        </p:blipFill>
        <p:spPr>
          <a:xfrm>
            <a:off x="7684179" y="150151"/>
            <a:ext cx="1323116" cy="247068"/>
          </a:xfrm>
          <a:prstGeom prst="rect">
            <a:avLst/>
          </a:prstGeom>
          <a:noFill/>
        </p:spPr>
      </p:pic>
    </p:spTree>
    <p:extLst>
      <p:ext uri="{6433E651-36BB-4AFB-996B-03CEAFBFB1D2}">
        <p14:creationId val="1713442570541"/>
      </p:ext>
    </p:extLst>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E76EC956-DAA4-41AD-9F2A-4CA157B3F6F2}">
                <a16:creationId xmlns:a16="http://schemas.microsoft.com/office/drawing/2010/main" id="{81EE28C2-B1C0-4E26-AE2D-FD5EE4271713}"/>
              </a:ext>
            </a:extLst>
          </p:cNvPr>
          <p:cNvSpPr>
            <a:spLocks noGrp="1"/>
          </p:cNvSpPr>
          <p:nvPr>
            <p:ph type="title"/>
          </p:nvPr>
        </p:nvSpPr>
        <p:spPr>
          <a:xfrm>
            <a:off x="1353912" y="342290"/>
            <a:ext cx="6436176" cy="518007"/>
          </a:xfrm>
        </p:spPr>
        <p:txBody>
          <a:bodyPr rtlCol="0"/>
          <a:lstStyle/>
          <a:p>
            <a:r>
              <a:rPr lang="en-US" sz="2400" b="1">
                <a:latin typeface="Open Sans"/>
              </a:rPr>
              <a:t>What our customers say</a:t>
            </a:r>
            <a:endParaRPr lang="en-US" sz="2400" b="1">
              <a:latin typeface="Open Sans"/>
            </a:endParaRPr>
          </a:p>
        </p:txBody>
      </p:sp>
      <p:sp>
        <p:nvSpPr>
          <p:cNvPr id="3" name="">
            <a:extLst>
              <a:ext uri="{3F577A3E-96CF-4DC5-9207-2C918093C3EA}">
                <a16:creationId xmlns:a16="http://schemas.microsoft.com/office/drawing/2010/main" id="{ADF57935-78C3-4FF2-AC00-7B019DF31CFF}"/>
              </a:ext>
            </a:extLst>
          </p:cNvPr>
          <p:cNvSpPr txBox="1"/>
          <p:nvPr/>
        </p:nvSpPr>
        <p:spPr>
          <a:xfrm>
            <a:off x="3003137" y="2101072"/>
            <a:ext cx="6140862" cy="1161764"/>
          </a:xfrm>
          <a:prstGeom prst="rect">
            <a:avLst/>
          </a:prstGeom>
        </p:spPr>
        <p:txBody>
          <a:bodyPr lIns="95250" tIns="47625" rIns="95250" bIns="47625" rtlCol="0" anchor="t">
            <a:spAutoFit/>
          </a:bodyPr>
          <a:lstStyle/>
          <a:p>
            <a:pPr>
              <a:defRPr lang="en-US" sz="1400"/>
            </a:pPr>
            <a:r>
              <a:rPr lang="en-US" sz="1400" b="0">
                <a:latin typeface="Zoho Puvi"/>
              </a:rPr>
              <a:t>"With Applications Manager, we are able to gain visibility across our entire IT stack and pinpoint issues effectively. This has reduced the number of customer complaints we receive significantly."</a:t>
            </a:r>
          </a:p>
          <a:p>
            <a:pPr algn="r">
              <a:defRPr lang="en-US" sz="1400"/>
            </a:pPr>
            <a:br>
              <a:rPr lang="en-US" sz="1400" b="0">
                <a:latin typeface="Zoho Puvi"/>
              </a:rPr>
            </a:br>
            <a:r>
              <a:rPr lang="en-US" sz="1400" b="0">
                <a:latin typeface="Zoho Puvi"/>
              </a:rPr>
              <a:t>- Meshal Ahmed Alsaiari, IT operations specialist, GACA</a:t>
            </a:r>
            <a:endParaRPr lang="en-US" sz="1400" b="0">
              <a:latin typeface="Zoho Puvi"/>
            </a:endParaRPr>
          </a:p>
        </p:txBody>
      </p:sp>
      <p:pic>
        <p:nvPicPr>
          <p:cNvPr id="4" name="">
            <a:extLst>
              <a:ext uri="{EBBC5D6A-D221-4569-8E46-D30FA305D0B3}">
                <a16:creationId xmlns:a16="http://schemas.microsoft.com/office/drawing/2010/main" id="{C2826C4C-193B-4C7D-8340-557199E3CBA4}"/>
              </a:ext>
            </a:extLst>
          </p:cNvPr>
          <p:cNvPicPr>
            <a:picLocks noChangeAspect="1"/>
          </p:cNvPicPr>
          <p:nvPr/>
        </p:nvPicPr>
        <p:blipFill>
          <a:blip r:embed="rId2">
            <a:lum/>
          </a:blip>
          <a:stretch>
            <a:fillRect/>
          </a:stretch>
        </p:blipFill>
        <p:spPr>
          <a:xfrm>
            <a:off x="288550" y="1824875"/>
            <a:ext cx="2568473" cy="1500854"/>
          </a:xfrm>
          <a:prstGeom prst="rect">
            <a:avLst/>
          </a:prstGeom>
          <a:noFill/>
          <a:ln w="19050" cap="flat">
            <a:solidFill>
              <a:srgbClr val="FFFFFF">
                <a:alpha val="100000"/>
              </a:srgbClr>
            </a:solidFill>
            <a:prstDash val="solid"/>
            <a:miter lim="800000"/>
          </a:ln>
          <a:effectLst>
            <a:outerShdw blurRad="50800" dir="2700000">
              <a:srgbClr val="5B5B5B">
                <a:alpha val="39999"/>
              </a:srgbClr>
            </a:outerShdw>
          </a:effectLst>
        </p:spPr>
      </p:pic>
      <p:pic>
        <p:nvPicPr>
          <p:cNvPr id="5" name="">
            <a:extLst>
              <a:ext uri="{E2516B34-36A8-4EDC-AF77-93907DC0CEA4}">
                <a16:creationId xmlns:a16="http://schemas.microsoft.com/office/drawing/2010/main" id="{B111A67A-DACA-4C12-BAF6-1F16BD7DB3CF}"/>
              </a:ext>
            </a:extLst>
          </p:cNvPr>
          <p:cNvPicPr>
            <a:picLocks noChangeAspect="1"/>
          </p:cNvPicPr>
          <p:nvPr/>
        </p:nvPicPr>
        <p:blipFill>
          <a:blip r:embed="rId3"/>
          <a:stretch>
            <a:fillRect/>
          </a:stretch>
        </p:blipFill>
        <p:spPr>
          <a:xfrm>
            <a:off x="7684179" y="150151"/>
            <a:ext cx="1323116" cy="247068"/>
          </a:xfrm>
          <a:prstGeom prst="rect">
            <a:avLst/>
          </a:prstGeom>
          <a:noFill/>
        </p:spPr>
      </p:pic>
    </p:spTree>
    <p:extLst>
      <p:ext uri="{2AB964D7-D093-4071-B569-9BDD6EF978CA}">
        <p14:creationId val="1713442570543"/>
      </p:ext>
    </p:extLst>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4">
    <p:spTree>
      <p:nvGrpSpPr>
        <p:cNvPr id="1" name=""/>
        <p:cNvGrpSpPr/>
        <p:nvPr/>
      </p:nvGrpSpPr>
      <p:grpSpPr>
        <a:xfrm>
          <a:off x="0" y="0"/>
          <a:ext cx="0" cy="0"/>
        </a:xfrm>
      </p:grpSpPr>
      <p:sp>
        <p:nvSpPr>
          <p:cNvPr id="2" name="">
            <a:extLst>
              <a:ext uri="{9E7567AD-C5A4-4DAE-92AC-8AE52992E075}">
                <a16:creationId xmlns:a16="http://schemas.microsoft.com/office/drawing/2010/main" id="{3BA31AB7-3337-4F72-9F75-BF64912FEFBC}"/>
              </a:ext>
            </a:extLst>
          </p:cNvPr>
          <p:cNvSpPr txBox="1">
            <a:spLocks noGrp="1"/>
          </p:cNvSpPr>
          <p:nvPr/>
        </p:nvSpPr>
        <p:spPr>
          <a:xfrm>
            <a:off x="863850" y="406479"/>
            <a:ext cx="7095458" cy="578367"/>
          </a:xfrm>
          <a:prstGeom prst="rect">
            <a:avLst/>
          </a:prstGeom>
        </p:spPr>
        <p:txBody>
          <a:bodyPr vert="horz" lIns="91440" tIns="45720" rIns="91440" bIns="45720" numCol="1" spcCol="0" rtlCol="0" anchor="b">
            <a:noAutofit/>
          </a:bodyPr>
          <a:lstStyle>
            <a:lvl1pPr marL="0" lvl="0" algn="l" rtl="0">
              <a:lnSpc>
                <a:spcPct val="100000"/>
              </a:lnSpc>
              <a:spcBef>
                <a:spcPct val="0"/>
              </a:spcBef>
              <a:buNone/>
              <a:defRPr lang="en-US" sz="2800" i="0">
                <a:solidFill>
                  <a:schemeClr val="tx1">
                    <a:lumMod val="85000"/>
                    <a:lumOff val="15000"/>
                  </a:schemeClr>
                </a:solidFill>
                <a:latin typeface="Source Sans Pro-demi_bold"/>
              </a:defRPr>
            </a:lvl1pPr>
            <a:lvl2pPr marL="457200" lvl="1" algn="l" rtl="0">
              <a:lnSpc>
                <a:spcPct val="100000"/>
              </a:lnSpc>
              <a:defRPr lang="en-US" sz="1800">
                <a:solidFill>
                  <a:schemeClr val="tx1"/>
                </a:solidFill>
                <a:latin typeface="Source Sans Pro"/>
              </a:defRPr>
            </a:lvl2pPr>
            <a:lvl3pPr marL="914400" lvl="2" algn="l" rtl="0">
              <a:lnSpc>
                <a:spcPct val="100000"/>
              </a:lnSpc>
              <a:defRPr lang="en-US" sz="1800">
                <a:solidFill>
                  <a:schemeClr val="tx1"/>
                </a:solidFill>
                <a:latin typeface="Source Sans Pro"/>
              </a:defRPr>
            </a:lvl3pPr>
            <a:lvl4pPr marL="1371600" lvl="3" algn="l" rtl="0">
              <a:lnSpc>
                <a:spcPct val="100000"/>
              </a:lnSpc>
              <a:defRPr lang="en-US" sz="1800">
                <a:solidFill>
                  <a:schemeClr val="tx1"/>
                </a:solidFill>
                <a:latin typeface="Source Sans Pro"/>
              </a:defRPr>
            </a:lvl4pPr>
            <a:lvl5pPr marL="1828800" lvl="4" algn="l" rtl="0">
              <a:lnSpc>
                <a:spcPct val="100000"/>
              </a:lnSpc>
              <a:defRPr lang="en-US" sz="1800">
                <a:solidFill>
                  <a:schemeClr val="tx1"/>
                </a:solidFill>
                <a:latin typeface="Source Sans Pro"/>
              </a:defRPr>
            </a:lvl5pPr>
            <a:lvl6pPr marL="2286000" lvl="5" algn="l" rtl="0">
              <a:lnSpc>
                <a:spcPct val="100000"/>
              </a:lnSpc>
              <a:defRPr lang="en-US" sz="1800">
                <a:solidFill>
                  <a:schemeClr val="tx1"/>
                </a:solidFill>
                <a:latin typeface="Source Sans Pro"/>
              </a:defRPr>
            </a:lvl6pPr>
            <a:lvl7pPr marL="2743200" lvl="6" algn="l" rtl="0">
              <a:lnSpc>
                <a:spcPct val="100000"/>
              </a:lnSpc>
              <a:defRPr lang="en-US" sz="1800">
                <a:solidFill>
                  <a:schemeClr val="tx1"/>
                </a:solidFill>
                <a:latin typeface="Source Sans Pro"/>
              </a:defRPr>
            </a:lvl7pPr>
            <a:lvl8pPr marL="3200400" lvl="7" algn="l" rtl="0">
              <a:lnSpc>
                <a:spcPct val="100000"/>
              </a:lnSpc>
              <a:defRPr lang="en-US" sz="1800">
                <a:solidFill>
                  <a:schemeClr val="tx1"/>
                </a:solidFill>
                <a:latin typeface="Source Sans Pro"/>
              </a:defRPr>
            </a:lvl8pPr>
            <a:lvl9pPr marL="3657600" lvl="8" algn="l" rtl="0">
              <a:lnSpc>
                <a:spcPct val="100000"/>
              </a:lnSpc>
              <a:defRPr lang="en-US" sz="1800">
                <a:solidFill>
                  <a:schemeClr val="tx1"/>
                </a:solidFill>
                <a:latin typeface="Source Sans Pro"/>
              </a:defRPr>
            </a:lvl9pPr>
          </a:lstStyle>
          <a:p>
            <a:pPr marL="0" lvl="0" algn="ctr" rtl="0">
              <a:lnSpc>
                <a:spcPct val="100000"/>
              </a:lnSpc>
              <a:spcBef>
                <a:spcPct val="0"/>
              </a:spcBef>
              <a:buNone/>
              <a:defRPr lang="en-US" sz="2800" i="0">
                <a:solidFill>
                  <a:schemeClr val="tx1">
                    <a:lumMod val="85000"/>
                    <a:lumOff val="15000"/>
                  </a:schemeClr>
                </a:solidFill>
                <a:latin typeface="Source Sans Pro-demi_bold"/>
              </a:defRPr>
            </a:pPr>
            <a:r>
              <a:rPr lang="en-US" sz="2400" b="1">
                <a:latin typeface="Open Sans"/>
              </a:rPr>
              <a:t>Recognized by Industry Analysts</a:t>
            </a:r>
            <a:endParaRPr lang="en-US" sz="2400" b="1">
              <a:latin typeface="Open Sans"/>
            </a:endParaRPr>
          </a:p>
        </p:txBody>
      </p:sp>
      <p:pic>
        <p:nvPicPr>
          <p:cNvPr id="3" name="">
            <a:extLst>
              <a:ext uri="{CF4070B4-7513-4414-80F5-BB8991F26AB3}">
                <a16:creationId xmlns:a16="http://schemas.microsoft.com/office/drawing/2010/main" id="{1A1B6C4A-13E1-4879-9DE8-83F7D69FD264}"/>
              </a:ext>
            </a:extLst>
          </p:cNvPr>
          <p:cNvPicPr>
            <a:picLocks noChangeAspect="1"/>
          </p:cNvPicPr>
          <p:nvPr/>
        </p:nvPicPr>
        <p:blipFill>
          <a:blip r:embed="rId3"/>
          <a:stretch>
            <a:fillRect/>
          </a:stretch>
        </p:blipFill>
        <p:spPr>
          <a:xfrm>
            <a:off x="634498" y="1964674"/>
            <a:ext cx="1350064" cy="677027"/>
          </a:xfrm>
          <a:prstGeom prst="rect">
            <a:avLst/>
          </a:prstGeom>
          <a:noFill/>
        </p:spPr>
      </p:pic>
      <p:sp>
        <p:nvSpPr>
          <p:cNvPr id="4" name="">
            <a:extLst>
              <a:ext uri="{C4314D85-6D67-4A7D-A1E3-2FAF9B41FD7C}">
                <a16:creationId xmlns:a16="http://schemas.microsoft.com/office/drawing/2010/main" id="{7CCF12FE-D222-4093-95B9-8A55D7132D9A}"/>
              </a:ext>
            </a:extLst>
          </p:cNvPr>
          <p:cNvSpPr txBox="1"/>
          <p:nvPr/>
        </p:nvSpPr>
        <p:spPr>
          <a:xfrm>
            <a:off x="2533592" y="2861100"/>
            <a:ext cx="2278589" cy="1466507"/>
          </a:xfrm>
          <a:prstGeom prst="rect">
            <a:avLst/>
          </a:prstGeom>
        </p:spPr>
        <p:txBody>
          <a:bodyPr vert="horz" lIns="95250" tIns="47625" rIns="95250" bIns="47625" rtlCol="0" anchor="t">
            <a:spAutoFit/>
          </a:bodyPr>
          <a:lstStyle/>
          <a:p>
            <a:pPr>
              <a:lnSpc>
                <a:spcPct val="125000"/>
              </a:lnSpc>
              <a:defRPr lang="en-US" sz="1400"/>
            </a:pPr>
            <a:r>
              <a:rPr lang="en-US" sz="1200" b="0" err="1">
                <a:latin typeface="Zoho Puvi"/>
              </a:rPr>
              <a:t>Gartner Peer Insights Customers' Choice 2023</a:t>
            </a:r>
            <a:r>
              <a:rPr lang="en-US" sz="1200" b="0">
                <a:solidFill>
                  <a:srgbClr val="0070C0"/>
                </a:solidFill>
                <a:latin typeface="Zoho Puvi"/>
              </a:rPr>
              <a:t> </a:t>
            </a:r>
            <a:r>
              <a:rPr lang="en-US" sz="1200" b="0">
                <a:solidFill>
                  <a:schemeClr val="tx1"/>
                </a:solidFill>
                <a:latin typeface="Zoho Puvi"/>
              </a:rPr>
              <a:t>for</a:t>
            </a:r>
            <a:r>
              <a:rPr lang="en-US" sz="1200">
                <a:solidFill>
                  <a:schemeClr val="tx1"/>
                </a:solidFill>
                <a:latin typeface="Zoho Puvi-demi_bold"/>
              </a:rPr>
              <a:t> </a:t>
            </a:r>
            <a:r>
              <a:rPr lang="en-US" sz="1200">
                <a:solidFill>
                  <a:srgbClr val="0070C0"/>
                </a:solidFill>
                <a:latin typeface="Zoho Puvi-demi_bold"/>
                <a:hlinkClick r:id="rId4"/>
              </a:rPr>
              <a:t>Voice of Customer for Application Performance Monitoring and Observability</a:t>
            </a:r>
            <a:endParaRPr lang="en-US" sz="1200" err="1">
              <a:solidFill>
                <a:srgbClr val="0070C0"/>
              </a:solidFill>
              <a:latin typeface="Zoho Puvi-demi_bold"/>
              <a:hlinkClick r:id="rId4"/>
            </a:endParaRPr>
          </a:p>
        </p:txBody>
      </p:sp>
      <p:pic>
        <p:nvPicPr>
          <p:cNvPr id="5" name="">
            <a:extLst>
              <a:ext uri="{661D2500-9E67-4241-B0A3-67A48B378B30}">
                <a16:creationId xmlns:a16="http://schemas.microsoft.com/office/drawing/2010/main" id="{FCF26F2E-4A50-4D47-A0D9-57B97A1620A5}"/>
              </a:ext>
            </a:extLst>
          </p:cNvPr>
          <p:cNvPicPr>
            <a:picLocks noChangeAspect="1"/>
          </p:cNvPicPr>
          <p:nvPr/>
        </p:nvPicPr>
        <p:blipFill>
          <a:blip r:embed="rId5"/>
          <a:stretch>
            <a:fillRect/>
          </a:stretch>
        </p:blipFill>
        <p:spPr>
          <a:xfrm>
            <a:off x="2743200" y="1804158"/>
            <a:ext cx="1158330" cy="941143"/>
          </a:xfrm>
          <a:prstGeom prst="rect">
            <a:avLst/>
          </a:prstGeom>
          <a:noFill/>
        </p:spPr>
      </p:pic>
      <p:pic>
        <p:nvPicPr>
          <p:cNvPr id="6" name="">
            <a:extLst>
              <a:ext uri="{74AFAABE-64F5-41BD-B018-E2A3C6EC471E}">
                <a16:creationId xmlns:a16="http://schemas.microsoft.com/office/drawing/2010/main" id="{4765A18A-00BF-4D82-B07E-6C377C76BA00}"/>
              </a:ext>
            </a:extLst>
          </p:cNvPr>
          <p:cNvPicPr>
            <a:picLocks noChangeAspect="1"/>
          </p:cNvPicPr>
          <p:nvPr/>
        </p:nvPicPr>
        <p:blipFill>
          <a:blip r:embed="rId6"/>
          <a:stretch>
            <a:fillRect/>
          </a:stretch>
        </p:blipFill>
        <p:spPr>
          <a:xfrm>
            <a:off x="4962820" y="1752466"/>
            <a:ext cx="1236487" cy="1044521"/>
          </a:xfrm>
          <a:prstGeom prst="rect">
            <a:avLst/>
          </a:prstGeom>
          <a:noFill/>
        </p:spPr>
      </p:pic>
      <p:sp>
        <p:nvSpPr>
          <p:cNvPr id="7" name="">
            <a:extLst>
              <a:ext uri="{BD969222-0408-4BA4-B229-EE043C3508E7}">
                <a16:creationId xmlns:a16="http://schemas.microsoft.com/office/drawing/2010/main" id="{47304F4F-FD60-4D47-9016-965B9FC00566}"/>
              </a:ext>
            </a:extLst>
          </p:cNvPr>
          <p:cNvSpPr txBox="1"/>
          <p:nvPr/>
        </p:nvSpPr>
        <p:spPr>
          <a:xfrm>
            <a:off x="4969154" y="2937424"/>
            <a:ext cx="1754362" cy="704697"/>
          </a:xfrm>
          <a:prstGeom prst="rect">
            <a:avLst/>
          </a:prstGeom>
        </p:spPr>
        <p:txBody>
          <a:bodyPr lIns="95250" tIns="47625" rIns="95250" bIns="47625" rtlCol="0">
            <a:noAutofit/>
          </a:bodyPr>
          <a:lstStyle/>
          <a:p>
            <a:pPr algn="l" rtl="0">
              <a:lnSpc>
                <a:spcPct val="100000"/>
              </a:lnSpc>
              <a:spcBef>
                <a:spcPct val="0"/>
              </a:spcBef>
              <a:spcAft>
                <a:spcPct val="0"/>
              </a:spcAft>
              <a:defRPr lang="en-US" sz="1400">
                <a:solidFill>
                  <a:schemeClr val="tx1"/>
                </a:solidFill>
                <a:latin typeface="Open Sans"/>
              </a:defRPr>
            </a:pPr>
            <a:r>
              <a:rPr lang="en-US" sz="1200" b="0">
                <a:solidFill>
                  <a:schemeClr val="tx1"/>
                </a:solidFill>
                <a:latin typeface="Zoho Puvi"/>
              </a:rPr>
              <a:t>Software Reviews Champion 2023 for </a:t>
            </a:r>
            <a:r>
              <a:rPr lang="en-US" sz="1200">
                <a:solidFill>
                  <a:srgbClr val="0070C0"/>
                </a:solidFill>
                <a:latin typeface="Zoho Puvi-demi_bold"/>
              </a:rPr>
              <a:t>Application Performance Management - Enterprise</a:t>
            </a:r>
            <a:endParaRPr lang="en-US" sz="1200">
              <a:solidFill>
                <a:srgbClr val="0070C0"/>
              </a:solidFill>
              <a:latin typeface="Zoho Puvi-demi_bold"/>
            </a:endParaRPr>
          </a:p>
        </p:txBody>
      </p:sp>
      <p:sp>
        <p:nvSpPr>
          <p:cNvPr id="8" name="">
            <a:extLst>
              <a:ext uri="{4C727530-B304-4D9D-904C-B593BDEE7582}">
                <a16:creationId xmlns:a16="http://schemas.microsoft.com/office/drawing/2010/main" id="{16F61190-C817-4D56-B77D-6E53B1D12379}"/>
              </a:ext>
            </a:extLst>
          </p:cNvPr>
          <p:cNvSpPr txBox="1"/>
          <p:nvPr/>
        </p:nvSpPr>
        <p:spPr>
          <a:xfrm>
            <a:off x="347548" y="2918231"/>
            <a:ext cx="1905000" cy="857059"/>
          </a:xfrm>
          <a:prstGeom prst="rect">
            <a:avLst/>
          </a:prstGeom>
        </p:spPr>
        <p:txBody>
          <a:bodyPr lIns="95250" tIns="47625" rIns="95250" bIns="47625" rtlCol="0">
            <a:noAutofit/>
          </a:bodyPr>
          <a:lstStyle/>
          <a:p>
            <a:pPr algn="l" rtl="0">
              <a:lnSpc>
                <a:spcPct val="100000"/>
              </a:lnSpc>
              <a:spcBef>
                <a:spcPct val="0"/>
              </a:spcBef>
              <a:spcAft>
                <a:spcPct val="0"/>
              </a:spcAft>
              <a:defRPr lang="en-US" sz="1400">
                <a:solidFill>
                  <a:schemeClr val="tx1"/>
                </a:solidFill>
                <a:latin typeface="Open Sans"/>
              </a:defRPr>
            </a:pPr>
            <a:r>
              <a:rPr lang="en-US" sz="1200" b="0">
                <a:solidFill>
                  <a:schemeClr val="tx1"/>
                </a:solidFill>
                <a:latin typeface="Zoho Puvi"/>
              </a:rPr>
              <a:t>Recognized in the 2023 </a:t>
            </a:r>
            <a:r>
              <a:rPr lang="en-US" sz="1200" b="0" err="1">
                <a:solidFill>
                  <a:schemeClr val="tx1"/>
                </a:solidFill>
                <a:latin typeface="Zoho Puvi"/>
                <a:hlinkClick r:id="rId7"/>
              </a:rPr>
              <a:t>Gartner Magic Quadrant for Application Performance Monitoring and Observability</a:t>
            </a:r>
            <a:endParaRPr lang="en-US" sz="1200" b="0" err="1">
              <a:solidFill>
                <a:schemeClr val="tx1"/>
              </a:solidFill>
              <a:latin typeface="Zoho Puvi"/>
              <a:hlinkClick r:id="rId7"/>
            </a:endParaRPr>
          </a:p>
        </p:txBody>
      </p:sp>
      <p:pic>
        <p:nvPicPr>
          <p:cNvPr id="9" name="">
            <a:extLst>
              <a:ext uri="{918DAAFD-7E11-4833-85A7-C1FABA79AA18}">
                <a16:creationId xmlns:a16="http://schemas.microsoft.com/office/drawing/2010/main" id="{09F6CEE2-EFC5-4D41-B8E0-CE83D6D12AB6}"/>
              </a:ext>
            </a:extLst>
          </p:cNvPr>
          <p:cNvPicPr>
            <a:picLocks noChangeAspect="1"/>
          </p:cNvPicPr>
          <p:nvPr/>
        </p:nvPicPr>
        <p:blipFill>
          <a:blip r:embed="rId8"/>
          <a:stretch>
            <a:fillRect/>
          </a:stretch>
        </p:blipFill>
        <p:spPr>
          <a:xfrm>
            <a:off x="6717182" y="1966693"/>
            <a:ext cx="2023310" cy="672998"/>
          </a:xfrm>
          <a:prstGeom prst="rect">
            <a:avLst/>
          </a:prstGeom>
          <a:noFill/>
        </p:spPr>
      </p:pic>
      <p:sp>
        <p:nvSpPr>
          <p:cNvPr id="10" name="">
            <a:extLst>
              <a:ext uri="{C4D4BD55-221E-49E0-A8B3-B9B30BC29B2A}">
                <a16:creationId xmlns:a16="http://schemas.microsoft.com/office/drawing/2010/main" id="{12E9A41F-7BC7-421F-BB42-03D24E103805}"/>
              </a:ext>
            </a:extLst>
          </p:cNvPr>
          <p:cNvSpPr txBox="1"/>
          <p:nvPr/>
        </p:nvSpPr>
        <p:spPr>
          <a:xfrm>
            <a:off x="6880488" y="2937424"/>
            <a:ext cx="1754362" cy="704697"/>
          </a:xfrm>
          <a:prstGeom prst="rect">
            <a:avLst/>
          </a:prstGeom>
        </p:spPr>
        <p:txBody>
          <a:bodyPr lIns="95250" tIns="47625" rIns="95250" bIns="47625" rtlCol="0">
            <a:noAutofit/>
          </a:bodyPr>
          <a:lstStyle/>
          <a:p>
            <a:pPr algn="l" rtl="0">
              <a:lnSpc>
                <a:spcPct val="100000"/>
              </a:lnSpc>
              <a:spcBef>
                <a:spcPct val="0"/>
              </a:spcBef>
              <a:spcAft>
                <a:spcPct val="0"/>
              </a:spcAft>
              <a:defRPr lang="en-US" sz="1400">
                <a:solidFill>
                  <a:schemeClr val="tx1"/>
                </a:solidFill>
                <a:latin typeface="Open Sans"/>
              </a:defRPr>
            </a:pPr>
            <a:r>
              <a:rPr lang="en-US" sz="1200" b="0">
                <a:solidFill>
                  <a:schemeClr val="tx1"/>
                </a:solidFill>
                <a:latin typeface="Zoho Puvi"/>
              </a:rPr>
              <a:t>Recognized in 2023 GigaOm radar for Application Performance Management</a:t>
            </a:r>
            <a:endParaRPr lang="en-US" sz="1200" b="0">
              <a:solidFill>
                <a:schemeClr val="tx1"/>
              </a:solidFill>
              <a:latin typeface="Zoho Puvi"/>
            </a:endParaRPr>
          </a:p>
        </p:txBody>
      </p:sp>
    </p:spTree>
    <p:extLst>
      <p:ext uri="{2E4B9AA4-EB45-4690-8DB1-D5C95AC6DFDB}">
        <p14:creationId val="1713442570544"/>
      </p:ext>
    </p:extLst>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
            <a:extLst>
              <a:ext uri="{F50016C6-ADB7-494D-9EB5-E29CDC25AD6B}">
                <a16:creationId xmlns:a16="http://schemas.microsoft.com/office/drawing/2010/main" id="{91247E51-7548-4714-9331-63DAB5BB14D4}"/>
              </a:ext>
            </a:extLst>
          </p:cNvPr>
          <p:cNvPicPr>
            <a:picLocks noChangeAspect="1"/>
          </p:cNvPicPr>
          <p:nvPr/>
        </p:nvPicPr>
        <p:blipFill>
          <a:blip r:embed="rId2"/>
          <a:stretch>
            <a:fillRect/>
          </a:stretch>
        </p:blipFill>
        <p:spPr>
          <a:xfrm>
            <a:off x="4321416" y="1493205"/>
            <a:ext cx="1164983" cy="1063190"/>
          </a:xfrm>
          <a:prstGeom prst="rect">
            <a:avLst/>
          </a:prstGeom>
          <a:noFill/>
        </p:spPr>
      </p:pic>
      <p:pic>
        <p:nvPicPr>
          <p:cNvPr id="3" name="">
            <a:extLst>
              <a:ext uri="{4A803505-F780-461D-B23C-8CD5940912E5}">
                <a16:creationId xmlns:a16="http://schemas.microsoft.com/office/drawing/2010/main" id="{9BFDD032-DE50-4BE4-BB21-5D473D07A689}"/>
              </a:ext>
            </a:extLst>
          </p:cNvPr>
          <p:cNvPicPr>
            <a:picLocks noChangeAspect="1"/>
          </p:cNvPicPr>
          <p:nvPr/>
        </p:nvPicPr>
        <p:blipFill>
          <a:blip r:embed="rId3"/>
          <a:stretch>
            <a:fillRect/>
          </a:stretch>
        </p:blipFill>
        <p:spPr>
          <a:xfrm>
            <a:off x="5844226" y="1395183"/>
            <a:ext cx="1259233" cy="1259233"/>
          </a:xfrm>
          <a:prstGeom prst="rect">
            <a:avLst/>
          </a:prstGeom>
          <a:noFill/>
        </p:spPr>
      </p:pic>
      <p:pic>
        <p:nvPicPr>
          <p:cNvPr id="4" name="">
            <a:extLst>
              <a:ext uri="{5098C79D-C491-46ED-B9D0-1924693F4D6F}">
                <a16:creationId xmlns:a16="http://schemas.microsoft.com/office/drawing/2010/main" id="{55B2192A-6D27-412A-A35B-756FB0A3398C}"/>
              </a:ext>
            </a:extLst>
          </p:cNvPr>
          <p:cNvPicPr>
            <a:picLocks noChangeAspect="1"/>
          </p:cNvPicPr>
          <p:nvPr/>
        </p:nvPicPr>
        <p:blipFill>
          <a:blip r:embed="rId4"/>
          <a:stretch>
            <a:fillRect/>
          </a:stretch>
        </p:blipFill>
        <p:spPr>
          <a:xfrm>
            <a:off x="7461284" y="1455562"/>
            <a:ext cx="1185910" cy="1138475"/>
          </a:xfrm>
          <a:prstGeom prst="rect">
            <a:avLst/>
          </a:prstGeom>
          <a:noFill/>
        </p:spPr>
      </p:pic>
      <p:pic>
        <p:nvPicPr>
          <p:cNvPr id="5" name="">
            <a:extLst>
              <a:ext uri="{8267A371-BFEA-4E4D-8E9B-75883FB78923}">
                <a16:creationId xmlns:a16="http://schemas.microsoft.com/office/drawing/2010/main" id="{AE4828C6-209D-49D4-861C-05643F2A496C}"/>
              </a:ext>
            </a:extLst>
          </p:cNvPr>
          <p:cNvPicPr>
            <a:picLocks noChangeAspect="1"/>
          </p:cNvPicPr>
          <p:nvPr/>
        </p:nvPicPr>
        <p:blipFill>
          <a:blip r:embed="rId5"/>
          <a:stretch>
            <a:fillRect/>
          </a:stretch>
        </p:blipFill>
        <p:spPr>
          <a:xfrm>
            <a:off x="2334891" y="3132963"/>
            <a:ext cx="1403823" cy="1249270"/>
          </a:xfrm>
          <a:prstGeom prst="rect">
            <a:avLst/>
          </a:prstGeom>
          <a:noFill/>
        </p:spPr>
      </p:pic>
      <p:pic>
        <p:nvPicPr>
          <p:cNvPr id="6" name="">
            <a:extLst>
              <a:ext uri="{4A53EB0B-39DB-427D-B791-132F2FB1F780}">
                <a16:creationId xmlns:a16="http://schemas.microsoft.com/office/drawing/2010/main" id="{3F768FB1-E0CC-4EC2-BD1C-4ED6227BA1CA}"/>
              </a:ext>
            </a:extLst>
          </p:cNvPr>
          <p:cNvPicPr>
            <a:picLocks noChangeAspect="1"/>
          </p:cNvPicPr>
          <p:nvPr/>
        </p:nvPicPr>
        <p:blipFill>
          <a:blip r:embed="rId6"/>
          <a:stretch>
            <a:fillRect/>
          </a:stretch>
        </p:blipFill>
        <p:spPr>
          <a:xfrm>
            <a:off x="673198" y="3185579"/>
            <a:ext cx="1155601" cy="1144047"/>
          </a:xfrm>
          <a:prstGeom prst="rect">
            <a:avLst/>
          </a:prstGeom>
          <a:noFill/>
        </p:spPr>
      </p:pic>
      <p:pic>
        <p:nvPicPr>
          <p:cNvPr id="7" name="">
            <a:extLst>
              <a:ext uri="{6B29365A-8CE8-49AD-830F-B95B95C55ED1}">
                <a16:creationId xmlns:a16="http://schemas.microsoft.com/office/drawing/2010/main" id="{826FF3A0-C494-4E10-BE18-CCF5E4878A0E}"/>
              </a:ext>
            </a:extLst>
          </p:cNvPr>
          <p:cNvPicPr>
            <a:picLocks noChangeAspect="1"/>
          </p:cNvPicPr>
          <p:nvPr/>
        </p:nvPicPr>
        <p:blipFill>
          <a:blip r:embed="rId7"/>
          <a:srcRect r="3090"/>
          <a:stretch>
            <a:fillRect/>
          </a:stretch>
        </p:blipFill>
        <p:spPr>
          <a:xfrm>
            <a:off x="7408383" y="3242052"/>
            <a:ext cx="1251857" cy="1031109"/>
          </a:xfrm>
          <a:prstGeom prst="rect">
            <a:avLst/>
          </a:prstGeom>
          <a:noFill/>
        </p:spPr>
      </p:pic>
      <p:pic>
        <p:nvPicPr>
          <p:cNvPr id="8" name="">
            <a:extLst>
              <a:ext uri="{6BBB542A-B414-4847-A8C0-FE45E2BEA2FB}">
                <a16:creationId xmlns:a16="http://schemas.microsoft.com/office/drawing/2010/main" id="{756A8617-1E4D-4A91-BAC1-DA7E8A7295CC}"/>
              </a:ext>
            </a:extLst>
          </p:cNvPr>
          <p:cNvPicPr>
            <a:picLocks noChangeAspect="1"/>
          </p:cNvPicPr>
          <p:nvPr/>
        </p:nvPicPr>
        <p:blipFill>
          <a:blip r:embed="rId8"/>
          <a:stretch>
            <a:fillRect/>
          </a:stretch>
        </p:blipFill>
        <p:spPr>
          <a:xfrm>
            <a:off x="5769568" y="3097977"/>
            <a:ext cx="1390573" cy="1231649"/>
          </a:xfrm>
          <a:prstGeom prst="rect">
            <a:avLst/>
          </a:prstGeom>
          <a:noFill/>
        </p:spPr>
      </p:pic>
      <p:sp>
        <p:nvSpPr>
          <p:cNvPr id="9" name="">
            <a:extLst>
              <a:ext uri="{54E53DCE-5D8A-4DFD-84F9-9AC55ADC61B8}">
                <a16:creationId xmlns:a16="http://schemas.microsoft.com/office/drawing/2010/main" id="{323FBBDA-5926-42AD-B63E-1AF7E63D22E4}"/>
              </a:ext>
            </a:extLst>
          </p:cNvPr>
          <p:cNvSpPr txBox="1">
            <a:spLocks noGrp="1"/>
          </p:cNvSpPr>
          <p:nvPr/>
        </p:nvSpPr>
        <p:spPr>
          <a:xfrm>
            <a:off x="863850" y="406479"/>
            <a:ext cx="7095458" cy="578367"/>
          </a:xfrm>
          <a:prstGeom prst="rect">
            <a:avLst/>
          </a:prstGeom>
        </p:spPr>
        <p:txBody>
          <a:bodyPr vert="horz" lIns="91440" tIns="45720" rIns="91440" bIns="45720" numCol="1" spcCol="0" rtlCol="0" anchor="b">
            <a:noAutofit/>
          </a:bodyPr>
          <a:lstStyle>
            <a:lvl1pPr marL="0" lvl="0" algn="l" rtl="0">
              <a:lnSpc>
                <a:spcPct val="100000"/>
              </a:lnSpc>
              <a:spcBef>
                <a:spcPct val="0"/>
              </a:spcBef>
              <a:buNone/>
              <a:defRPr lang="en-US" sz="2800" i="0">
                <a:solidFill>
                  <a:schemeClr val="tx1">
                    <a:lumMod val="85000"/>
                    <a:lumOff val="15000"/>
                  </a:schemeClr>
                </a:solidFill>
                <a:latin typeface="Source Sans Pro-demi_bold"/>
              </a:defRPr>
            </a:lvl1pPr>
            <a:lvl2pPr marL="457200" lvl="1" algn="l" rtl="0">
              <a:lnSpc>
                <a:spcPct val="100000"/>
              </a:lnSpc>
              <a:defRPr lang="en-US" sz="1800">
                <a:solidFill>
                  <a:schemeClr val="tx1"/>
                </a:solidFill>
                <a:latin typeface="Source Sans Pro"/>
              </a:defRPr>
            </a:lvl2pPr>
            <a:lvl3pPr marL="914400" lvl="2" algn="l" rtl="0">
              <a:lnSpc>
                <a:spcPct val="100000"/>
              </a:lnSpc>
              <a:defRPr lang="en-US" sz="1800">
                <a:solidFill>
                  <a:schemeClr val="tx1"/>
                </a:solidFill>
                <a:latin typeface="Source Sans Pro"/>
              </a:defRPr>
            </a:lvl3pPr>
            <a:lvl4pPr marL="1371600" lvl="3" algn="l" rtl="0">
              <a:lnSpc>
                <a:spcPct val="100000"/>
              </a:lnSpc>
              <a:defRPr lang="en-US" sz="1800">
                <a:solidFill>
                  <a:schemeClr val="tx1"/>
                </a:solidFill>
                <a:latin typeface="Source Sans Pro"/>
              </a:defRPr>
            </a:lvl4pPr>
            <a:lvl5pPr marL="1828800" lvl="4" algn="l" rtl="0">
              <a:lnSpc>
                <a:spcPct val="100000"/>
              </a:lnSpc>
              <a:defRPr lang="en-US" sz="1800">
                <a:solidFill>
                  <a:schemeClr val="tx1"/>
                </a:solidFill>
                <a:latin typeface="Source Sans Pro"/>
              </a:defRPr>
            </a:lvl5pPr>
            <a:lvl6pPr marL="2286000" lvl="5" algn="l" rtl="0">
              <a:lnSpc>
                <a:spcPct val="100000"/>
              </a:lnSpc>
              <a:defRPr lang="en-US" sz="1800">
                <a:solidFill>
                  <a:schemeClr val="tx1"/>
                </a:solidFill>
                <a:latin typeface="Source Sans Pro"/>
              </a:defRPr>
            </a:lvl6pPr>
            <a:lvl7pPr marL="2743200" lvl="6" algn="l" rtl="0">
              <a:lnSpc>
                <a:spcPct val="100000"/>
              </a:lnSpc>
              <a:defRPr lang="en-US" sz="1800">
                <a:solidFill>
                  <a:schemeClr val="tx1"/>
                </a:solidFill>
                <a:latin typeface="Source Sans Pro"/>
              </a:defRPr>
            </a:lvl7pPr>
            <a:lvl8pPr marL="3200400" lvl="7" algn="l" rtl="0">
              <a:lnSpc>
                <a:spcPct val="100000"/>
              </a:lnSpc>
              <a:defRPr lang="en-US" sz="1800">
                <a:solidFill>
                  <a:schemeClr val="tx1"/>
                </a:solidFill>
                <a:latin typeface="Source Sans Pro"/>
              </a:defRPr>
            </a:lvl8pPr>
            <a:lvl9pPr marL="3657600" lvl="8" algn="l" rtl="0">
              <a:lnSpc>
                <a:spcPct val="100000"/>
              </a:lnSpc>
              <a:defRPr lang="en-US" sz="1800">
                <a:solidFill>
                  <a:schemeClr val="tx1"/>
                </a:solidFill>
                <a:latin typeface="Source Sans Pro"/>
              </a:defRPr>
            </a:lvl9pPr>
          </a:lstStyle>
          <a:p>
            <a:pPr marL="0" lvl="0" algn="ctr" rtl="0">
              <a:lnSpc>
                <a:spcPct val="100000"/>
              </a:lnSpc>
              <a:spcBef>
                <a:spcPct val="0"/>
              </a:spcBef>
              <a:buNone/>
              <a:defRPr lang="en-US" sz="2800" i="0">
                <a:solidFill>
                  <a:schemeClr val="tx1">
                    <a:lumMod val="85000"/>
                    <a:lumOff val="15000"/>
                  </a:schemeClr>
                </a:solidFill>
                <a:latin typeface="Source Sans Pro-demi_bold"/>
              </a:defRPr>
            </a:pPr>
            <a:r>
              <a:rPr lang="en-US" sz="2400" b="1">
                <a:latin typeface="Open Sans"/>
              </a:rPr>
              <a:t>Trusted by 1000s of businesses worldwide</a:t>
            </a:r>
            <a:endParaRPr lang="en-US" sz="2400" b="1">
              <a:latin typeface="Open Sans"/>
            </a:endParaRPr>
          </a:p>
        </p:txBody>
      </p:sp>
      <p:pic>
        <p:nvPicPr>
          <p:cNvPr id="10" name="">
            <a:extLst>
              <a:ext uri="{35976D6E-3F1B-4E34-862D-5155F4D2556A}">
                <a16:creationId xmlns:a16="http://schemas.microsoft.com/office/drawing/2010/main" id="{018F63E0-0BDF-4502-81C6-3B1BE4B0098D}"/>
              </a:ext>
            </a:extLst>
          </p:cNvPr>
          <p:cNvPicPr>
            <a:picLocks noChangeAspect="1"/>
          </p:cNvPicPr>
          <p:nvPr/>
        </p:nvPicPr>
        <p:blipFill>
          <a:blip r:embed="rId9"/>
          <a:stretch>
            <a:fillRect/>
          </a:stretch>
        </p:blipFill>
        <p:spPr>
          <a:xfrm>
            <a:off x="4104274" y="3294849"/>
            <a:ext cx="1599257" cy="925496"/>
          </a:xfrm>
          <a:prstGeom prst="rect">
            <a:avLst/>
          </a:prstGeom>
          <a:noFill/>
        </p:spPr>
      </p:pic>
      <p:pic>
        <p:nvPicPr>
          <p:cNvPr id="11" name="">
            <a:extLst>
              <a:ext uri="{6B69B23B-3495-43D3-AC73-2930CBDEB5A1}">
                <a16:creationId xmlns:a16="http://schemas.microsoft.com/office/drawing/2010/main" id="{C6A9BC75-105A-4045-99E5-4B9063728FBB}"/>
              </a:ext>
            </a:extLst>
          </p:cNvPr>
          <p:cNvPicPr>
            <a:picLocks noChangeAspect="1"/>
          </p:cNvPicPr>
          <p:nvPr/>
        </p:nvPicPr>
        <p:blipFill>
          <a:blip r:embed="rId10"/>
          <a:stretch>
            <a:fillRect/>
          </a:stretch>
        </p:blipFill>
        <p:spPr>
          <a:xfrm>
            <a:off x="2393470" y="1595923"/>
            <a:ext cx="1440713" cy="960472"/>
          </a:xfrm>
          <a:prstGeom prst="rect">
            <a:avLst/>
          </a:prstGeom>
          <a:noFill/>
        </p:spPr>
      </p:pic>
      <p:pic>
        <p:nvPicPr>
          <p:cNvPr id="12" name="">
            <a:extLst>
              <a:ext uri="{F548C231-FE88-4A72-A72D-620DDC6EC7E0}">
                <a16:creationId xmlns:a16="http://schemas.microsoft.com/office/drawing/2010/main" id="{027B7483-6C3C-4C31-B36F-84343A725DBE}"/>
              </a:ext>
            </a:extLst>
          </p:cNvPr>
          <p:cNvPicPr>
            <a:picLocks noChangeAspect="1"/>
          </p:cNvPicPr>
          <p:nvPr/>
        </p:nvPicPr>
        <p:blipFill>
          <a:blip r:embed="rId11"/>
          <a:stretch>
            <a:fillRect/>
          </a:stretch>
        </p:blipFill>
        <p:spPr>
          <a:xfrm>
            <a:off x="536905" y="1603286"/>
            <a:ext cx="1498739" cy="843038"/>
          </a:xfrm>
          <a:prstGeom prst="rect">
            <a:avLst/>
          </a:prstGeom>
          <a:noFill/>
        </p:spPr>
      </p:pic>
    </p:spTree>
    <p:extLst>
      <p:ext uri="{5E0A8779-B042-42BF-9CEC-F905C55E9A1D}">
        <p14:creationId val="1713442570547"/>
      </p:ext>
    </p:extLst>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slide10">
    <p:spTree>
      <p:nvGrpSpPr>
        <p:cNvPr id="1" name=""/>
        <p:cNvGrpSpPr/>
        <p:nvPr/>
      </p:nvGrpSpPr>
      <p:grpSpPr>
        <a:xfrm>
          <a:off x="0" y="0"/>
          <a:ext cx="0" cy="0"/>
        </a:xfrm>
      </p:grpSpPr>
      <p:sp>
        <p:nvSpPr>
          <p:cNvPr id="2" name="Title 1">
            <a:extLst>
              <a:ext uri="{68C2EFDB-1778-48CD-880A-18ECBC4254A9}">
                <a16:creationId xmlns:a16="http://schemas.microsoft.com/office/drawing/2010/main" id="{44959EE6-D818-4928-914E-686E4AEB3463}"/>
              </a:ext>
            </a:extLst>
          </p:cNvPr>
          <p:cNvSpPr>
            <a:spLocks noGrp="1"/>
          </p:cNvSpPr>
          <p:nvPr>
            <p:ph type="title" idx="10"/>
          </p:nvPr>
        </p:nvSpPr>
        <p:spPr/>
        <p:txBody>
          <a:bodyPr vert="horz" rtlCol="0"/>
          <a:lstStyle/>
          <a:p>
            <a:r>
              <a:rPr lang="en-US" sz="5400" b="1">
                <a:latin typeface="Open Sans"/>
              </a:rPr>
              <a:t>Thank you</a:t>
            </a:r>
            <a:endParaRPr lang="en-US" sz="5400" b="1">
              <a:latin typeface="Open Sans"/>
            </a:endParaRPr>
          </a:p>
        </p:txBody>
      </p:sp>
      <p:sp>
        <p:nvSpPr>
          <p:cNvPr id="3" name="Footer Placeholder 2">
            <a:extLst>
              <a:ext uri="{3FD3FAC8-EFAB-40E5-8F98-DD738B994338}">
                <a16:creationId xmlns:a16="http://schemas.microsoft.com/office/drawing/2010/main" id="{F86056D2-527F-42EA-96B8-21FF30DB9F99}"/>
              </a:ext>
            </a:extLst>
          </p:cNvPr>
          <p:cNvSpPr>
            <a:spLocks noGrp="1"/>
          </p:cNvSpPr>
          <p:nvPr>
            <p:ph type="ftr" sz="quarter" idx="12"/>
          </p:nvPr>
        </p:nvSpPr>
        <p:spPr>
          <a:xfrm>
            <a:off x="6671300" y="4237844"/>
            <a:ext cx="1788309" cy="285750"/>
          </a:xfrm>
        </p:spPr>
        <p:txBody>
          <a:bodyPr vert="horz" rtlCol="0"/>
          <a:lstStyle>
            <a:lvl1pPr lvl="0" algn="l"/>
          </a:lstStyle>
          <a:p>
            <a:r>
              <a:rPr lang="en-US" sz="800">
                <a:solidFill>
                  <a:schemeClr val="bg1"/>
                </a:solidFill>
              </a:rPr>
              <a:t>www.manageengine.com/apm</a:t>
            </a:r>
            <a:endParaRPr lang="en-US" sz="800" err="1">
              <a:solidFill>
                <a:schemeClr val="bg1"/>
              </a:solidFill>
            </a:endParaRPr>
          </a:p>
        </p:txBody>
      </p:sp>
      <p:sp>
        <p:nvSpPr>
          <p:cNvPr id="4" name="">
            <a:extLst>
              <a:ext uri="{3EDB5590-6F77-4152-A010-397B2DCB0E3A}">
                <a16:creationId xmlns:a16="http://schemas.microsoft.com/office/drawing/2010/main" id="{9DCE6771-3CAB-4928-85F4-EE5191EEBCC7}"/>
              </a:ext>
            </a:extLst>
          </p:cNvPr>
          <p:cNvSpPr txBox="1"/>
          <p:nvPr/>
        </p:nvSpPr>
        <p:spPr>
          <a:xfrm>
            <a:off x="6573745" y="4404102"/>
            <a:ext cx="2875369" cy="264480"/>
          </a:xfrm>
          <a:prstGeom prst="rect">
            <a:avLst/>
          </a:prstGeom>
        </p:spPr>
        <p:txBody>
          <a:bodyPr lIns="95250" tIns="47625" rIns="95250" bIns="47625" rtlCol="0">
            <a:noAutofit/>
          </a:bodyPr>
          <a:lstStyle/>
          <a:p>
            <a:pPr>
              <a:defRPr lang="en-US" sz="1400"/>
            </a:pPr>
            <a:r>
              <a:rPr lang="en-US" sz="800" err="1">
                <a:solidFill>
                  <a:schemeClr val="bg1"/>
                </a:solidFill>
                <a:latin typeface="Open Sans"/>
              </a:rPr>
              <a:t>eval-apm@manageengine.com</a:t>
            </a:r>
            <a:endParaRPr lang="en-US" sz="800">
              <a:solidFill>
                <a:schemeClr val="bg1"/>
              </a:solidFill>
              <a:latin typeface="Open Sans"/>
            </a:endParaRPr>
          </a:p>
        </p:txBody>
      </p:sp>
    </p:spTree>
    <p:extLst>
      <p:ext uri="{BAB3311B-64A9-4FF2-89C3-A6B3C4749D54}">
        <p14:creationId val="1713442570548"/>
      </p:ext>
    </p:extLst>
  </p:cSld>
  <p:clrMapOvr>
    <a:masterClrMapping/>
  </p:clrMapOvr>
  <p:transition/>
  <p:timing/>
</p:sld>
</file>

<file path=ppt/tags/tag1.xml><?xml version="1.0" encoding="utf-8"?>
<p:tagLst xmlns:p="http://schemas.openxmlformats.org/presentationml/2006/main">
  <p:tag name="LAYOUT" val="threePicAndTx"/>
</p:tagLst>
</file>

<file path=ppt/tags/tag2.xml><?xml version="1.0" encoding="utf-8"?>
<p:tagLst xmlns:p="http://schemas.openxmlformats.org/presentationml/2006/main">
  <p:tag name="LOCKERS" val="prop: MODIFY&#10;locker: &quot;571509d3cf6aa65ae629bada24531b13&quot;&#10;"/>
  <p:tag name="LOCKS:NOMODIFY" val="true"/>
</p:tagLst>
</file>

<file path=ppt/tags/tag3.xml><?xml version="1.0" encoding="utf-8"?>
<p:tagLst xmlns:p="http://schemas.openxmlformats.org/presentationml/2006/main">
  <p:tag name="LOCKERS" val="prop: MODIFY&#10;locker: &quot;571509d3cf6aa65ae629bada24531b13&quot;&#10;"/>
</p:tagLst>
</file>

<file path=ppt/tags/tag4.xml><?xml version="1.0" encoding="utf-8"?>
<p:tagLst xmlns:p="http://schemas.openxmlformats.org/presentationml/2006/main">
  <p:tag name="LOCKERS" val="prop: MODIFY&#10;locker: &quot;571509d3cf6aa65ae629bada24531b13&quot;&#10;"/>
</p:tagLst>
</file>

<file path=ppt/tags/tag5.xml><?xml version="1.0" encoding="utf-8"?>
<p:tagLst xmlns:p="http://schemas.openxmlformats.org/presentationml/2006/main">
  <p:tag name="LOCKERS" val="prop: MODIFY&#10;locker: &quot;571509d3cf6aa65ae629bada24531b13&quot;&#10;"/>
</p:tagLst>
</file>

<file path=ppt/tags/tag6.xml><?xml version="1.0" encoding="utf-8"?>
<p:tagLst xmlns:p="http://schemas.openxmlformats.org/presentationml/2006/main">
  <p:tag name="LOCKERS" val="prop: MODIFY&#10;locker: &quot;571509d3cf6aa65ae629bada24531b13&quot;&#10;"/>
</p:tagLst>
</file>

<file path=ppt/tags/tag7.xml><?xml version="1.0" encoding="utf-8"?>
<p:tagLst xmlns:p="http://schemas.openxmlformats.org/presentationml/2006/main">
  <p:tag name="LOCKERS" val="prop: MODIFY&#10;locker: &quot;571509d3cf6aa65ae629bada24531b13&quot;&#10;"/>
</p:tagLst>
</file>

<file path=ppt/tags/tag8.xml><?xml version="1.0" encoding="utf-8"?>
<p:tagLst xmlns:p="http://schemas.openxmlformats.org/presentationml/2006/main">
  <p:tag name="LOCKERS" val="prop: MODIFY&#10;locker: &quot;571509d3cf6aa65ae629bada24531b13&quot;&#10;"/>
</p:tagLst>
</file>

<file path=ppt/tags/tag9.xml><?xml version="1.0" encoding="utf-8"?>
<p:tagLst xmlns:p="http://schemas.openxmlformats.org/presentationml/2006/main">
  <p:tag name="LOCKERS" val="prop: MODIFY&#10;locker: &quot;571509d3cf6aa65ae629bada24531b13&quot;&#10;"/>
</p:tagLst>
</file>

<file path=ppt/tags/tag10.xml><?xml version="1.0" encoding="utf-8"?>
<p:tagLst xmlns:p="http://schemas.openxmlformats.org/presentationml/2006/main">
  <p:tag name="LOCKERS" val="prop: MODIFY&#10;locker: &quot;571509d3cf6aa65ae629bada24531b13&quot;&#10;"/>
</p:tagLst>
</file>

<file path=ppt/tags/tag11.xml><?xml version="1.0" encoding="utf-8"?>
<p:tagLst xmlns:p="http://schemas.openxmlformats.org/presentationml/2006/main">
  <p:tag name="LOCKERS" val="prop: MODIFY&#10;locker: &quot;571509d3cf6aa65ae629bada24531b13&quot;&#10;"/>
</p:tagLst>
</file>

<file path=ppt/tags/tag12.xml><?xml version="1.0" encoding="utf-8"?>
<p:tagLst xmlns:p="http://schemas.openxmlformats.org/presentationml/2006/main">
  <p:tag name="LOCKERS" val="prop: MODIFY&#10;locker: &quot;571509d3cf6aa65ae629bada24531b13&quot;&#10;"/>
</p:tagLst>
</file>

<file path=ppt/tags/tag13.xml><?xml version="1.0" encoding="utf-8"?>
<p:tagLst xmlns:p="http://schemas.openxmlformats.org/presentationml/2006/main">
  <p:tag name="LOCKERS" val="prop: MODIFY&#10;locker: &quot;571509d3cf6aa65ae629bada24531b13&quot;&#10;"/>
</p:tagLst>
</file>

<file path=ppt/tags/tag14.xml><?xml version="1.0" encoding="utf-8"?>
<p:tagLst xmlns:p="http://schemas.openxmlformats.org/presentationml/2006/main">
  <p:tag name="LOCKERS" val="prop: MODIFY&#10;locker: &quot;571509d3cf6aa65ae629bada24531b13&quot;&#10;"/>
</p:tagLst>
</file>

<file path=ppt/tags/tag15.xml><?xml version="1.0" encoding="utf-8"?>
<p:tagLst xmlns:p="http://schemas.openxmlformats.org/presentationml/2006/main">
  <p:tag name="LOCKERS" val="prop: MODIFY&#10;locker: &quot;571509d3cf6aa65ae629bada24531b13&quot;&#10;"/>
</p:tagLst>
</file>

<file path=ppt/tags/tag16.xml><?xml version="1.0" encoding="utf-8"?>
<p:tagLst xmlns:p="http://schemas.openxmlformats.org/presentationml/2006/main">
  <p:tag name="LOCKERS" val="prop: MODIFY&#10;locker: &quot;571509d3cf6aa65ae629bada24531b13&quot;&#10;"/>
</p:tagLst>
</file>

<file path=ppt/tags/tag17.xml><?xml version="1.0" encoding="utf-8"?>
<p:tagLst xmlns:p="http://schemas.openxmlformats.org/presentationml/2006/main">
  <p:tag name="LOCKERS" val="prop: MODIFY&#10;locker: &quot;571509d3cf6aa65ae629bada24531b13&quot;&#10;"/>
</p:tagLst>
</file>

<file path=ppt/tags/tag18.xml><?xml version="1.0" encoding="utf-8"?>
<p:tagLst xmlns:p="http://schemas.openxmlformats.org/presentationml/2006/main">
  <p:tag name="AS_NET" val="6.0.25"/>
  <p:tag name="AS_OS" val="Microsoft Windows NT 10.0.20348.0"/>
  <p:tag name="AS_RELEASE_DATE" val="2023.12.14"/>
  <p:tag name="AS_TITLE" val="Aspose.Slides for .NET6"/>
  <p:tag name="AS_VERSION" val="23.12"/>
  <p:tag name="WEBFONT13" val="Source Sans Pro-demi_bold"/>
  <p:tag name="WEBFONT2" val="Zoho Puvi-light"/>
  <p:tag name="WEBFONT4" val="Zoho Puvi-demi_bold"/>
  <p:tag name="WEBFONT7" val="Montserrat-light"/>
</p:tagLst>
</file>

<file path=ppt/theme/_rels/theme1.xml.rels>&#65279;<?xml version="1.0" encoding="utf-8" standalone="yes"?><Relationships xmlns="http://schemas.openxmlformats.org/package/2006/relationships"><Relationship Id="rId1" Type="http://schemas.openxmlformats.org/officeDocument/2006/relationships/image" Target="../media/image23.jpeg" /></Relationships>
</file>

<file path=ppt/theme/_rels/theme2.xml.rels>&#65279;<?xml version="1.0" encoding="utf-8" standalone="yes"?><Relationships xmlns="http://schemas.openxmlformats.org/package/2006/relationships"><Relationship Id="rId1" Type="http://schemas.openxmlformats.org/officeDocument/2006/relationships/image" Target="../media/image23.jpeg" /></Relationships>
</file>

<file path=ppt/theme/theme1.xml><?xml version="1.0" encoding="utf-8"?>
<a:theme xmlns:r="http://schemas.openxmlformats.org/officeDocument/2006/relationships" xmlns:a="http://schemas.openxmlformats.org/drawingml/2006/main" name="slideMaster1">
  <a:themeElements>
    <a:clrScheme name="Whitepaper">
      <a:dk1>
        <a:srgbClr val="000000"/>
      </a:dk1>
      <a:lt1>
        <a:srgbClr val="FFFFFF"/>
      </a:lt1>
      <a:dk2>
        <a:srgbClr val="171C23"/>
      </a:dk2>
      <a:lt2>
        <a:srgbClr val="F7FCFC"/>
      </a:lt2>
      <a:accent1>
        <a:srgbClr val="42C3C9"/>
      </a:accent1>
      <a:accent2>
        <a:srgbClr val="FFC94A"/>
      </a:accent2>
      <a:accent3>
        <a:srgbClr val="F2494B"/>
      </a:accent3>
      <a:accent4>
        <a:srgbClr val="FF7B43"/>
      </a:accent4>
      <a:accent5>
        <a:srgbClr val="775E9E"/>
      </a:accent5>
      <a:accent6>
        <a:srgbClr val="C1408A"/>
      </a:accent6>
      <a:hlink>
        <a:srgbClr val="2D83D8"/>
      </a:hlink>
      <a:folHlink>
        <a:srgbClr val="C1408A"/>
      </a:folHlink>
    </a:clrScheme>
    <a:fontScheme name="Cultural">
      <a:majorFont>
        <a:latin typeface="Oswald"/>
        <a:ea typeface="Oswald"/>
        <a:cs typeface="Arial"/>
      </a:majorFont>
      <a:minorFont>
        <a:latin typeface="Open Sans"/>
        <a:ea typeface="Open Sans"/>
        <a:cs typeface="Arial"/>
      </a:minorFont>
    </a:fontScheme>
    <a:fmtScheme name="White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0"/>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a:noFill/>
          <a:prstDash val="solid"/>
        </a:ln>
        <a:ln w="25400" cap="flat">
          <a:solidFill>
            <a:schemeClr val="phClr"/>
          </a:solidFill>
          <a:prstDash val="solid"/>
        </a:ln>
        <a:ln w="38100" cap="flat">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dpi="0" rotWithShape="1">
          <a:blip r:embed="rId1">
            <a:duotone>
              <a:schemeClr val="phClr">
                <a:shade val="10000"/>
                <a:satMod val="400000"/>
              </a:schemeClr>
              <a:schemeClr val="phClr">
                <a:tint val="90000"/>
                <a:satMod val="200000"/>
              </a:schemeClr>
            </a:duotone>
          </a:blip>
          <a:tile tx="0" ty="0" sx="100000" sy="100000" flip="none" algn="tl"/>
        </a:blipFill>
        <a:gradFill rotWithShape="1">
          <a:gsLst>
            <a:gs pos="0">
              <a:schemeClr val="phClr">
                <a:tint val="80000"/>
                <a:satMod val="300000"/>
              </a:schemeClr>
            </a:gs>
            <a:gs pos="100000">
              <a:schemeClr val="phClr">
                <a:shade val="60000"/>
                <a:satMod val="200000"/>
              </a:schemeClr>
            </a:gs>
          </a:gsLst>
          <a:path path="circle">
            <a:fillToRect l="50000" t="50000" r="50000" b="50000"/>
          </a:path>
        </a:gradFill>
      </a:bgFillStyleLst>
    </a:fmtScheme>
  </a:themeElements>
  <a:objectDefaults>
    <a:spDef>
      <a:spPr/>
      <a:bodyPr anchor="ctr" rtlCol="0"/>
      <a:lstStyle>
        <a:lvl1pPr algn="ctr" lvl="0"/>
      </a:lstStyle>
      <a:style>
        <a:lnRef idx="0">
          <a:schemeClr val="accent1"/>
        </a:lnRef>
        <a:fillRef idx="1">
          <a:schemeClr val="accent1"/>
        </a:fillRef>
        <a:effectRef idx="0">
          <a:schemeClr val="accent1"/>
        </a:effectRef>
        <a:fontRef idx="none"/>
      </a:style>
    </a:spDef>
    <a:lnDef>
      <a:spPr>
        <a:ln cap="flat" w="19050">
          <a:solidFill>
            <a:schemeClr val="accent1">
              <a:lumMod val="75000"/>
            </a:schemeClr>
          </a:solidFill>
          <a:prstDash val="solid"/>
          <a:round/>
        </a:ln>
      </a:spPr>
      <a:bodyPr anchor="ctr" rtlCol="0"/>
      <a:lstStyle>
        <a:lvl1pPr algn="ctr" lvl="0"/>
      </a:lstStyle>
    </a:lnDef>
  </a:objectDefaults>
</a:theme>
</file>

<file path=ppt/theme/theme2.xml><?xml version="1.0" encoding="utf-8"?>
<a:theme xmlns:r="http://schemas.openxmlformats.org/officeDocument/2006/relationships" xmlns:a="http://schemas.openxmlformats.org/drawingml/2006/main" name="Whitepaper">
  <a:themeElements>
    <a:clrScheme name="Whitepaper">
      <a:dk1>
        <a:srgbClr val="000000"/>
      </a:dk1>
      <a:lt1>
        <a:srgbClr val="FFFFFF"/>
      </a:lt1>
      <a:dk2>
        <a:srgbClr val="171C23"/>
      </a:dk2>
      <a:lt2>
        <a:srgbClr val="F7FCFC"/>
      </a:lt2>
      <a:accent1>
        <a:srgbClr val="42C3C9"/>
      </a:accent1>
      <a:accent2>
        <a:srgbClr val="FFC94A"/>
      </a:accent2>
      <a:accent3>
        <a:srgbClr val="F2494B"/>
      </a:accent3>
      <a:accent4>
        <a:srgbClr val="FF7B43"/>
      </a:accent4>
      <a:accent5>
        <a:srgbClr val="775E9E"/>
      </a:accent5>
      <a:accent6>
        <a:srgbClr val="C1408A"/>
      </a:accent6>
      <a:hlink>
        <a:srgbClr val="2D83D8"/>
      </a:hlink>
      <a:folHlink>
        <a:srgbClr val="C1408A"/>
      </a:folHlink>
    </a:clrScheme>
    <a:fontScheme name="Cultural">
      <a:majorFont>
        <a:latin typeface="Oswald"/>
        <a:ea typeface="Oswald"/>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Open Sans"/>
        <a:ea typeface="Open Sans"/>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0"/>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a:noFill/>
          <a:prstDash val="solid"/>
        </a:ln>
        <a:ln w="25400" cap="flat">
          <a:solidFill>
            <a:schemeClr val="phClr"/>
          </a:solidFill>
          <a:prstDash val="solid"/>
        </a:ln>
        <a:ln w="38100" cap="flat">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blipFill dpi="0" rotWithShape="1">
          <a:blip r:embed="rId1">
            <a:duotone>
              <a:schemeClr val="phClr">
                <a:shade val="10000"/>
                <a:satMod val="400000"/>
              </a:schemeClr>
              <a:schemeClr val="phClr">
                <a:tint val="90000"/>
                <a:satMod val="200000"/>
              </a:schemeClr>
            </a:duotone>
          </a:blip>
          <a:tile tx="0" ty="0" sx="100000" sy="100000" flip="none" algn="tl"/>
        </a:blipFill>
        <a:gradFill rotWithShape="1">
          <a:gsLst>
            <a:gs pos="0">
              <a:schemeClr val="phClr">
                <a:tint val="80000"/>
                <a:satMod val="300000"/>
              </a:schemeClr>
            </a:gs>
            <a:gs pos="100000">
              <a:schemeClr val="phClr">
                <a:shade val="60000"/>
                <a:satMod val="200000"/>
              </a:schemeClr>
            </a:gs>
          </a:gsLst>
          <a:path path="circle">
            <a:fillToRect l="50000" t="50000" r="50000" b="50000"/>
          </a:path>
        </a:gradFill>
      </a:bgFillStyleLst>
    </a:fmtScheme>
  </a:themeElements>
  <a:objectDefaults>
    <a:spDef>
      <a:spPr/>
      <a:bodyPr anchor="ctr" rtlCol="0"/>
      <a:lstStyle>
        <a:lvl1pPr algn="ctr" lvl="0"/>
      </a:lstStyle>
      <a:style>
        <a:lnRef idx="0">
          <a:schemeClr val="accent1"/>
        </a:lnRef>
        <a:fillRef idx="1">
          <a:schemeClr val="accent1"/>
        </a:fillRef>
        <a:effectRef idx="0">
          <a:schemeClr val="accent1"/>
        </a:effectRef>
        <a:fontRef idx="none"/>
      </a:style>
    </a:spDef>
    <a:lnDef>
      <a:spPr>
        <a:ln cap="flat" w="19050">
          <a:solidFill>
            <a:schemeClr val="accent1">
              <a:lumMod val="75000"/>
            </a:schemeClr>
          </a:solidFill>
          <a:prstDash val="solid"/>
          <a:round/>
        </a:ln>
      </a:spPr>
      <a:bodyPr anchor="ctr" rtlCol="0"/>
      <a:lstStyle>
        <a:lvl1pPr algn="ctr" lvl="0"/>
      </a:lstStyle>
    </a:lnDef>
  </a:objectDefaults>
</a:theme>
</file>

<file path=docProps/app.xml><?xml version="1.0" encoding="utf-8"?>
<Properties xmlns:vt="http://schemas.openxmlformats.org/officeDocument/2006/docPropsVTypes" xmlns="http://schemas.openxmlformats.org/officeDocument/2006/extended-properties">
  <Company>Company</Company>
  <PresentationFormat>On-screen Show (16:9)</PresentationFormat>
  <Paragraphs>174</Paragraphs>
  <Slides>45</Slides>
  <Notes>18</Notes>
  <HiddenSlides>0</HiddenSlides>
  <MMClips>0</MMClips>
  <ScaleCrop>0</ScaleCrop>
  <HeadingPairs>
    <vt:vector baseType="variant" size="6">
      <vt:variant>
        <vt:lpstr>Fonts used</vt:lpstr>
      </vt:variant>
      <vt:variant>
        <vt:i4>14</vt:i4>
      </vt:variant>
      <vt:variant>
        <vt:lpstr>Theme</vt:lpstr>
      </vt:variant>
      <vt:variant>
        <vt:i4>1</vt:i4>
      </vt:variant>
      <vt:variant>
        <vt:lpstr>Slide Titles</vt:lpstr>
      </vt:variant>
      <vt:variant>
        <vt:i4>45</vt:i4>
      </vt:variant>
    </vt:vector>
  </HeadingPairs>
  <TitlesOfParts>
    <vt:vector baseType="lpstr" size="60">
      <vt:lpstr>Arial</vt:lpstr>
      <vt:lpstr>Oswald</vt:lpstr>
      <vt:lpstr>Open Sans</vt:lpstr>
      <vt:lpstr>Roboto</vt:lpstr>
      <vt:lpstr>Ubuntu</vt:lpstr>
      <vt:lpstr>Source Sans Pro</vt:lpstr>
      <vt:lpstr>Droid Sans</vt:lpstr>
      <vt:lpstr>Calibri</vt:lpstr>
      <vt:lpstr>Zoho Puvi-light</vt:lpstr>
      <vt:lpstr>Zoho Puvi</vt:lpstr>
      <vt:lpstr>Zoho Puvi-demi_bold</vt:lpstr>
      <vt:lpstr>Source Sans Pro-demi_bold</vt:lpstr>
      <vt:lpstr>Montserrat</vt:lpstr>
      <vt:lpstr>Montserrat-light</vt:lpstr>
      <vt:lpstr>slideMaster1</vt:lpstr>
      <vt:lpstr>PowerPoint Presentation</vt:lpstr>
      <vt:lpstr>Applications Manager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Real-time Notifications</vt:lpstr>
      <vt:lpstr>Root Cause Analysis </vt:lpstr>
      <vt:lpstr>Adaptive thresholds</vt:lpstr>
      <vt:lpstr>Automate corrective actions </vt:lpstr>
      <vt:lpstr>AI-based anomaly detection</vt:lpstr>
      <vt:lpstr>Log a ticket in ServiceNow/ServiceDesk Plus</vt:lpstr>
      <vt:lpstr>Log a ticket in ServiceNow/ServiceDesk Plus</vt:lpstr>
      <vt:lpstr>Trend Analysis Reports</vt:lpstr>
      <vt:lpstr>PowerPoint Presentation</vt:lpstr>
      <vt:lpstr>PowerPoint Presentation</vt:lpstr>
      <vt:lpstr>PowerPoint Presentation</vt:lpstr>
      <vt:lpstr>PowerPoint Presentation</vt:lpstr>
      <vt:lpstr>PowerPoint Presentation</vt:lpstr>
      <vt:lpstr>PowerPoint Presentation</vt:lpstr>
      <vt:lpstr>What our customers say</vt:lpstr>
      <vt:lpstr>What our customers say</vt:lpstr>
      <vt:lpstr>PowerPoint Presentation</vt:lpstr>
      <vt:lpstr>PowerPoint Presentation</vt:lpstr>
      <vt:lpstr>Thank you</vt:lpstr>
    </vt:vector>
  </TitlesOfParts>
  <LinksUpToDate>0</LinksUpToDate>
  <SharedDoc>0</SharedDoc>
  <HyperlinksChanged>0</HyperlinksChanged>
  <Application>Aspose.Slides for .NET</Application>
  <AppVersion>23.1200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Slide 1</dc:title>
  <cp:revision>1</cp:revision>
  <dcterms:created xsi:type="dcterms:W3CDTF">2020-02-11T19:22:50Z</dcterms:created>
  <dcterms:modified xsi:type="dcterms:W3CDTF">2024-04-18T15:39:36Z</dcterms:modified>
</cp:coreProperties>
</file>