
<file path=[Content_Types].xml><?xml version="1.0" encoding="utf-8"?>
<Types xmlns="http://schemas.openxmlformats.org/package/2006/content-types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theme+xml" PartName="/ppt/theme/theme1.xml"/>
  <Override ContentType="application/vnd.openxmlformats-officedocument.presentationml.tags+xml" PartName="/ppt/tags/tag1.xml"/>
  <Override ContentType="application/vnd.openxmlformats-officedocument.presentationml.tags+xml" PartName="/ppt/tags/tag2.xml"/>
  <Override ContentType="application/vnd.openxmlformats-officedocument.presentationml.notesMaster+xml" PartName="/ppt/notesMasters/notesMaster1.xml"/>
  <Override ContentType="application/vnd.openxmlformats-officedocument.theme+xml" PartName="/ppt/theme/theme2.xml"/>
  <Override ContentType="application/vnd.openxmlformats-officedocument.presentationml.tags+xml" PartName="/ppt/tags/tag3.xml"/>
  <Override ContentType="application/vnd.openxmlformats-officedocument.presentationml.slide+xml" PartName="/ppt/slides/slide1.xml"/>
  <Override ContentType="application/vnd.openxmlformats-officedocument.presentationml.tags+xml" PartName="/ppt/tags/tag4.xml"/>
  <Override ContentType="application/vnd.openxmlformats-officedocument.presentationml.slide+xml" PartName="/ppt/slides/slide2.xml"/>
  <Override ContentType="application/vnd.openxmlformats-officedocument.presentationml.tags+xml" PartName="/ppt/tags/tag5.xml"/>
  <Override ContentType="application/vnd.openxmlformats-officedocument.presentationml.slide+xml" PartName="/ppt/slides/slide3.xml"/>
  <Override ContentType="application/vnd.openxmlformats-officedocument.presentationml.tags+xml" PartName="/ppt/tags/tag6.xml"/>
  <Override ContentType="application/vnd.openxmlformats-officedocument.presentationml.slide+xml" PartName="/ppt/slides/slide4.xml"/>
  <Override ContentType="application/vnd.openxmlformats-officedocument.presentationml.tags+xml" PartName="/ppt/tags/tag7.xml"/>
  <Override ContentType="application/vnd.openxmlformats-officedocument.presentationml.slide+xml" PartName="/ppt/slides/slide5.xml"/>
  <Override ContentType="application/vnd.openxmlformats-officedocument.presentationml.tags+xml" PartName="/ppt/tags/tag8.xml"/>
  <Override ContentType="application/vnd.openxmlformats-officedocument.presentationml.slide+xml" PartName="/ppt/slides/slide6.xml"/>
  <Override ContentType="application/vnd.openxmlformats-officedocument.presentationml.tags+xml" PartName="/ppt/tags/tag9.xml"/>
  <Override ContentType="application/vnd.openxmlformats-officedocument.presentationml.slide+xml" PartName="/ppt/slides/slide7.xml"/>
  <Override ContentType="application/vnd.openxmlformats-officedocument.presentationml.tags+xml" PartName="/ppt/tags/tag10.xml"/>
  <Override ContentType="application/vnd.openxmlformats-officedocument.presentationml.slide+xml" PartName="/ppt/slides/slide8.xml"/>
  <Override ContentType="application/vnd.openxmlformats-officedocument.presentationml.tags+xml" PartName="/ppt/tags/tag11.xml"/>
  <Override ContentType="application/vnd.openxmlformats-officedocument.presentationml.slide+xml" PartName="/ppt/slides/slide9.xml"/>
  <Override ContentType="application/vnd.openxmlformats-officedocument.presentationml.tags+xml" PartName="/ppt/tags/tag12.xml"/>
  <Override ContentType="application/vnd.openxmlformats-officedocument.presentationml.slide+xml" PartName="/ppt/slides/slide10.xml"/>
  <Override ContentType="application/vnd.openxmlformats-officedocument.presentationml.tags+xml" PartName="/ppt/tags/tag13.xml"/>
  <Override ContentType="application/vnd.openxmlformats-officedocument.presentationml.slide+xml" PartName="/ppt/slides/slide11.xml"/>
  <Override ContentType="application/vnd.openxmlformats-officedocument.presentationml.tags+xml" PartName="/ppt/tags/tag14.xml"/>
  <Override ContentType="application/vnd.openxmlformats-officedocument.presentationml.slide+xml" PartName="/ppt/slides/slide12.xml"/>
  <Override ContentType="application/vnd.openxmlformats-officedocument.presentationml.tags+xml" PartName="/ppt/tags/tag15.xml"/>
  <Override ContentType="application/vnd.openxmlformats-officedocument.presentationml.slide+xml" PartName="/ppt/slides/slide13.xml"/>
  <Override ContentType="application/vnd.openxmlformats-officedocument.presentationml.tags+xml" PartName="/ppt/tags/tag16.xml"/>
  <Override ContentType="application/vnd.openxmlformats-officedocument.presentationml.slide+xml" PartName="/ppt/slides/slide14.xml"/>
  <Override ContentType="application/vnd.openxmlformats-officedocument.presentationml.tags+xml" PartName="/ppt/tags/tag17.xml"/>
  <Override ContentType="application/vnd.openxmlformats-officedocument.presentationml.slide+xml" PartName="/ppt/slides/slide15.xml"/>
  <Override ContentType="application/vnd.openxmlformats-officedocument.presentationml.tags+xml" PartName="/ppt/tags/tag18.xml"/>
  <Override ContentType="application/vnd.openxmlformats-officedocument.presentationml.slide+xml" PartName="/ppt/slides/slide16.xml"/>
  <Override ContentType="application/vnd.openxmlformats-officedocument.presentationml.tags+xml" PartName="/ppt/tags/tag19.xml"/>
  <Override ContentType="application/vnd.openxmlformats-officedocument.presentationml.slide+xml" PartName="/ppt/slides/slide17.xml"/>
  <Override ContentType="application/vnd.openxmlformats-officedocument.presentationml.tags+xml" PartName="/ppt/tags/tag20.xml"/>
  <Override ContentType="application/vnd.openxmlformats-officedocument.presentationml.slide+xml" PartName="/ppt/slides/slide18.xml"/>
  <Override ContentType="application/vnd.openxmlformats-officedocument.presentationml.tags+xml" PartName="/ppt/tags/tag21.xml"/>
  <Override ContentType="application/vnd.openxmlformats-officedocument.presentationml.slide+xml" PartName="/ppt/slides/slide19.xml"/>
  <Override ContentType="application/vnd.openxmlformats-officedocument.presentationml.tags+xml" PartName="/ppt/tags/tag22.xml"/>
  <Override ContentType="application/vnd.openxmlformats-officedocument.presentationml.slide+xml" PartName="/ppt/slides/slide20.xml"/>
  <Override ContentType="application/vnd.openxmlformats-officedocument.presentationml.tags+xml" PartName="/ppt/tags/tag23.xml"/>
  <Override ContentType="application/vnd.openxmlformats-officedocument.presentationml.slide+xml" PartName="/ppt/slides/slide21.xml"/>
  <Override ContentType="application/vnd.openxmlformats-officedocument.presentationml.tags+xml" PartName="/ppt/tags/tag24.xml"/>
  <Override ContentType="application/vnd.openxmlformats-officedocument.presentationml.slide+xml" PartName="/ppt/slides/slide22.xml"/>
  <Override ContentType="application/vnd.openxmlformats-officedocument.presentationml.tags+xml" PartName="/ppt/tags/tag25.xml"/>
  <Override ContentType="application/vnd.openxmlformats-officedocument.presentationml.slide+xml" PartName="/ppt/slides/slide23.xml"/>
  <Override ContentType="application/vnd.openxmlformats-officedocument.presentationml.tags+xml" PartName="/ppt/tags/tag26.xml"/>
  <Override ContentType="application/vnd.openxmlformats-officedocument.presentationml.slide+xml" PartName="/ppt/slides/slide24.xml"/>
  <Override ContentType="application/vnd.openxmlformats-officedocument.presentationml.tags+xml" PartName="/ppt/tags/tag27.xml"/>
  <Override ContentType="application/vnd.openxmlformats-officedocument.presentationml.slide+xml" PartName="/ppt/slides/slide25.xml"/>
  <Override ContentType="application/vnd.openxmlformats-officedocument.presentationml.tags+xml" PartName="/ppt/tags/tag28.xml"/>
  <Override ContentType="application/vnd.openxmlformats-officedocument.presentationml.slide+xml" PartName="/ppt/slides/slide26.xml"/>
  <Override ContentType="application/vnd.openxmlformats-officedocument.presentationml.tags+xml" PartName="/ppt/tags/tag29.xml"/>
  <Override ContentType="application/vnd.openxmlformats-officedocument.presentationml.slide+xml" PartName="/ppt/slides/slide27.xml"/>
  <Override ContentType="application/vnd.openxmlformats-officedocument.presentationml.tags+xml" PartName="/ppt/tags/tag30.xml"/>
  <Override ContentType="application/vnd.openxmlformats-officedocument.presentationml.slide+xml" PartName="/ppt/slides/slide28.xml"/>
  <Override ContentType="application/vnd.openxmlformats-officedocument.presentationml.tags+xml" PartName="/ppt/tags/tag31.xml"/>
  <Override ContentType="application/vnd.openxmlformats-officedocument.presentationml.slide+xml" PartName="/ppt/slides/slide29.xml"/>
  <Override ContentType="application/vnd.openxmlformats-officedocument.presentationml.tags+xml" PartName="/ppt/tags/tag32.xml"/>
  <Override ContentType="application/vnd.openxmlformats-officedocument.presentationml.slide+xml" PartName="/ppt/slides/slide30.xml"/>
  <Override ContentType="application/vnd.openxmlformats-officedocument.presentationml.tags+xml" PartName="/ppt/tags/tag33.xml"/>
  <Override ContentType="application/vnd.openxmlformats-officedocument.presentationml.slide+xml" PartName="/ppt/slides/slide31.xml"/>
  <Override ContentType="application/vnd.openxmlformats-officedocument.presentationml.tags+xml" PartName="/ppt/tags/tag34.xml"/>
  <Override ContentType="application/vnd.openxmlformats-officedocument.presentationml.slide+xml" PartName="/ppt/slides/slide32.xml"/>
  <Override ContentType="application/vnd.openxmlformats-officedocument.presentationml.tags+xml" PartName="/ppt/tags/tag35.xml"/>
  <Override ContentType="application/vnd.openxmlformats-officedocument.presentationml.slide+xml" PartName="/ppt/slides/slide33.xml"/>
  <Override ContentType="application/vnd.openxmlformats-officedocument.presentationml.tags+xml" PartName="/ppt/tags/tag36.xml"/>
  <Override ContentType="application/vnd.openxmlformats-officedocument.presentationml.slide+xml" PartName="/ppt/slides/slide34.xml"/>
  <Override ContentType="application/vnd.openxmlformats-officedocument.presentationml.tags+xml" PartName="/ppt/tags/tag37.xml"/>
  <Override ContentType="application/vnd.openxmlformats-officedocument.presentationml.slide+xml" PartName="/ppt/slides/slide35.xml"/>
  <Override ContentType="application/vnd.openxmlformats-officedocument.presentationml.tags+xml" PartName="/ppt/tags/tag38.xml"/>
  <Override ContentType="application/vnd.openxmlformats-officedocument.presentationml.slide+xml" PartName="/ppt/slides/slide36.xml"/>
  <Override ContentType="application/vnd.openxmlformats-officedocument.presentationml.tags+xml" PartName="/ppt/tags/tag39.xml"/>
  <Override ContentType="application/vnd.openxmlformats-officedocument.presentationml.slide+xml" PartName="/ppt/slides/slide37.xml"/>
  <Override ContentType="application/vnd.openxmlformats-officedocument.presentationml.tags+xml" PartName="/ppt/tags/tag40.xml"/>
  <Override ContentType="application/vnd.openxmlformats-officedocument.presentationml.slide+xml" PartName="/ppt/slides/slide38.xml"/>
  <Override ContentType="application/vnd.openxmlformats-officedocument.presentationml.tags+xml" PartName="/ppt/tags/tag41.xml"/>
  <Override ContentType="application/vnd.openxmlformats-officedocument.presentationml.slide+xml" PartName="/ppt/slides/slide39.xml"/>
  <Override ContentType="application/vnd.openxmlformats-officedocument.presentationml.tags+xml" PartName="/ppt/tags/tag42.xml"/>
  <Override ContentType="application/vnd.openxmlformats-officedocument.presentationml.slide+xml" PartName="/ppt/slides/slide40.xml"/>
  <Override ContentType="application/vnd.openxmlformats-officedocument.presentationml.tags+xml" PartName="/ppt/tags/tag43.xml"/>
  <Override ContentType="application/vnd.openxmlformats-officedocument.presentationml.slide+xml" PartName="/ppt/slides/slide41.xml"/>
  <Override ContentType="application/vnd.openxmlformats-officedocument.presentationml.tags+xml" PartName="/ppt/tags/tag44.xml"/>
  <Override ContentType="application/vnd.openxmlformats-officedocument.presentationml.slide+xml" PartName="/ppt/slides/slide42.xml"/>
  <Override ContentType="application/vnd.openxmlformats-officedocument.presentationml.tags+xml" PartName="/ppt/tags/tag45.xml"/>
  <Override ContentType="application/vnd.openxmlformats-officedocument.presentationml.slide+xml" PartName="/ppt/slides/slide43.xml"/>
  <Override ContentType="application/vnd.openxmlformats-officedocument.presentationml.tags+xml" PartName="/ppt/tags/tag46.xml"/>
  <Override ContentType="application/vnd.openxmlformats-officedocument.presentationml.slide+xml" PartName="/ppt/slides/slide44.xml"/>
  <Override ContentType="application/vnd.openxmlformats-officedocument.presentationml.tags+xml" PartName="/ppt/tags/tag47.xml"/>
  <Override ContentType="application/vnd.openxmlformats-officedocument.presentationml.slide+xml" PartName="/ppt/slides/slide45.xml"/>
  <Override ContentType="application/vnd.openxmlformats-officedocument.presentationml.tags+xml" PartName="/ppt/tags/tag48.xml"/>
  <Override ContentType="application/vnd.openxmlformats-officedocument.presentationml.slide+xml" PartName="/ppt/slides/slide46.xml"/>
  <Override ContentType="application/vnd.openxmlformats-officedocument.presentationml.tags+xml" PartName="/ppt/tags/tag49.xml"/>
  <Override ContentType="application/vnd.openxmlformats-officedocument.presentationml.slide+xml" PartName="/ppt/slides/slide47.xml"/>
  <Override ContentType="application/vnd.openxmlformats-officedocument.presentationml.tags+xml" PartName="/ppt/tags/tag50.xml"/>
  <Override ContentType="application/vnd.openxmlformats-officedocument.presentationml.slide+xml" PartName="/ppt/slides/slide48.xml"/>
  <Override ContentType="application/vnd.openxmlformats-officedocument.presentationml.tableStyles+xml" PartName="/ppt/tableStyles.xml"/>
  <Default ContentType="image/png" Extension="png"/>
  <Default ContentType="image/jpeg" Extension="jpeg"/>
  <Override ContentType="application/x-fontdata" PartName="/ppt/fonts/font1.fntdata"/>
  <Override ContentType="application/x-fontdata" PartName="/ppt/fonts/font2.fntdata"/>
  <Override ContentType="application/x-fontdata" PartName="/ppt/fonts/font3.fntdata"/>
  <Override ContentType="application/x-fontdata" PartName="/ppt/fonts/font4.fntdata"/>
  <Override ContentType="application/x-fontdata" PartName="/ppt/fonts/font5.fntdata"/>
  <Override ContentType="application/x-fontdata" PartName="/ppt/fonts/font6.fntdata"/>
  <Override ContentType="application/x-fontdata" PartName="/ppt/fonts/font7.fntdata"/>
  <Override ContentType="application/vnd.openxmlformats-officedocument.presentationml.tags+xml" PartName="/ppt/tags/tag51.xml"/>
  <Override ContentType="application/vnd.openxmlformats-officedocument.presentationml.presentation.main+xml" PartName="/ppt/presentation.xml"/>
  <Default ContentType="application/xml" Extension="xml"/>
  <Default ContentType="application/vnd.openxmlformats-package.relationships+xml" Extension="rels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?><Relationships xmlns="http://schemas.openxmlformats.org/package/2006/relationships"><Relationship Id="rId1" Target="/ppt/media/image1.jpeg" Type="http://schemas.openxmlformats.org/officeDocument/2006/relationships/image"/><Relationship Id="rId2" Target="/ppt/media/image2.png" Type="http://schemas.openxmlformats.org/officeDocument/2006/relationships/image"/><Relationship Id="rId3" Target="/ppt/media/image3.png" Type="http://schemas.openxmlformats.org/officeDocument/2006/relationships/image"/><Relationship Id="rId4" Target="/ppt/media/image4.png" Type="http://schemas.openxmlformats.org/officeDocument/2006/relationships/image"/><Relationship Id="rId5" Target="/ppt/media/image5.png" Type="http://schemas.openxmlformats.org/officeDocument/2006/relationships/image"/><Relationship Id="rId6" Target="/ppt/media/image6.png" Type="http://schemas.openxmlformats.org/officeDocument/2006/relationships/image"/><Relationship Id="rId7" Target="/ppt/media/image7.png" Type="http://schemas.openxmlformats.org/officeDocument/2006/relationships/image"/><Relationship Id="rId8" Target="/ppt/media/image8.png" Type="http://schemas.openxmlformats.org/officeDocument/2006/relationships/image"/><Relationship Id="rId9" Target="/ppt/media/image9.png" Type="http://schemas.openxmlformats.org/officeDocument/2006/relationships/image"/><Relationship Id="rId10" Target="/ppt/media/image10.png" Type="http://schemas.openxmlformats.org/officeDocument/2006/relationships/image"/><Relationship Id="rId11" Target="/ppt/media/image11.png" Type="http://schemas.openxmlformats.org/officeDocument/2006/relationships/image"/><Relationship Id="rId12" Target="/ppt/media/image12.png" Type="http://schemas.openxmlformats.org/officeDocument/2006/relationships/image"/><Relationship Id="rId13" Target="/ppt/media/image13.png" Type="http://schemas.openxmlformats.org/officeDocument/2006/relationships/image"/><Relationship Id="rId14" Target="/ppt/media/image14.png" Type="http://schemas.openxmlformats.org/officeDocument/2006/relationships/image"/><Relationship Id="rId15" Target="/ppt/media/image15.png" Type="http://schemas.openxmlformats.org/officeDocument/2006/relationships/image"/><Relationship Id="rId16" Target="/ppt/media/image16.png" Type="http://schemas.openxmlformats.org/officeDocument/2006/relationships/image"/><Relationship Id="rId17" Target="/ppt/media/image17.png" Type="http://schemas.openxmlformats.org/officeDocument/2006/relationships/image"/><Relationship Id="rId18" Target="/ppt/media/image18.png" Type="http://schemas.openxmlformats.org/officeDocument/2006/relationships/image"/><Relationship Id="rId19" Target="/ppt/media/image19.png" Type="http://schemas.openxmlformats.org/officeDocument/2006/relationships/image"/><Relationship Id="rId20" Target="/ppt/media/image20.png" Type="http://schemas.openxmlformats.org/officeDocument/2006/relationships/image"/><Relationship Id="rId21" Target="/ppt/media/image21.png" Type="http://schemas.openxmlformats.org/officeDocument/2006/relationships/image"/><Relationship Id="rId22" Target="/ppt/media/image22.png" Type="http://schemas.openxmlformats.org/officeDocument/2006/relationships/image"/><Relationship Id="rId23" Target="/ppt/media/image23.png" Type="http://schemas.openxmlformats.org/officeDocument/2006/relationships/image"/><Relationship Id="rId24" Target="/ppt/media/image24.png" Type="http://schemas.openxmlformats.org/officeDocument/2006/relationships/image"/><Relationship Id="rId25" Target="/ppt/media/image25.png" Type="http://schemas.openxmlformats.org/officeDocument/2006/relationships/image"/><Relationship Id="rId26" Target="/ppt/media/image26.png" Type="http://schemas.openxmlformats.org/officeDocument/2006/relationships/image"/><Relationship Id="rId27" Target="/ppt/media/image27.png" Type="http://schemas.openxmlformats.org/officeDocument/2006/relationships/image"/><Relationship Id="rId28" Target="/ppt/media/image28.png" Type="http://schemas.openxmlformats.org/officeDocument/2006/relationships/image"/><Relationship Id="rId29" Target="/ppt/media/image29.png" Type="http://schemas.openxmlformats.org/officeDocument/2006/relationships/image"/><Relationship Id="rId30" Target="/ppt/media/image30.png" Type="http://schemas.openxmlformats.org/officeDocument/2006/relationships/image"/><Relationship Id="rId31" Target="/ppt/media/image31.png" Type="http://schemas.openxmlformats.org/officeDocument/2006/relationships/image"/><Relationship Id="rId32" Target="/ppt/media/image32.png" Type="http://schemas.openxmlformats.org/officeDocument/2006/relationships/image"/><Relationship Id="rId33" Target="/ppt/media/image33.png" Type="http://schemas.openxmlformats.org/officeDocument/2006/relationships/image"/><Relationship Id="rId34" Target="/ppt/media/image34.png" Type="http://schemas.openxmlformats.org/officeDocument/2006/relationships/image"/><Relationship Id="rId35" Target="/ppt/media/image35.png" Type="http://schemas.openxmlformats.org/officeDocument/2006/relationships/image"/><Relationship Id="rId36" Target="/ppt/media/image36.png" Type="http://schemas.openxmlformats.org/officeDocument/2006/relationships/image"/><Relationship Id="rId37" Target="/ppt/media/image37.png" Type="http://schemas.openxmlformats.org/officeDocument/2006/relationships/image"/><Relationship Id="rId38" Target="/ppt/media/image38.png" Type="http://schemas.openxmlformats.org/officeDocument/2006/relationships/image"/><Relationship Id="rId39" Target="/ppt/media/image39.png" Type="http://schemas.openxmlformats.org/officeDocument/2006/relationships/image"/><Relationship Id="rId40" Target="/ppt/media/image40.png" Type="http://schemas.openxmlformats.org/officeDocument/2006/relationships/image"/><Relationship Id="rId41" Target="/ppt/media/image41.png" Type="http://schemas.openxmlformats.org/officeDocument/2006/relationships/image"/><Relationship Id="rId42" Target="/ppt/media/image42.png" Type="http://schemas.openxmlformats.org/officeDocument/2006/relationships/image"/><Relationship Id="rId43" Target="/ppt/media/image43.png" Type="http://schemas.openxmlformats.org/officeDocument/2006/relationships/image"/><Relationship Id="rId44" Target="/ppt/media/image44.png" Type="http://schemas.openxmlformats.org/officeDocument/2006/relationships/image"/><Relationship Id="rId45" Target="/ppt/media/image45.png" Type="http://schemas.openxmlformats.org/officeDocument/2006/relationships/image"/><Relationship Id="rId46" Target="/ppt/media/image46.png" Type="http://schemas.openxmlformats.org/officeDocument/2006/relationships/image"/><Relationship Id="rId47" Target="/ppt/media/image47.png" Type="http://schemas.openxmlformats.org/officeDocument/2006/relationships/image"/><Relationship Id="rId48" Target="/ppt/media/image48.png" Type="http://schemas.openxmlformats.org/officeDocument/2006/relationships/image"/><Relationship Id="rId49" Target="/ppt/media/image49.png" Type="http://schemas.openxmlformats.org/officeDocument/2006/relationships/image"/><Relationship Id="rId50" Target="/ppt/media/image50.png" Type="http://schemas.openxmlformats.org/officeDocument/2006/relationships/image"/><Relationship Id="rId51" Target="/ppt/media/image51.png" Type="http://schemas.openxmlformats.org/officeDocument/2006/relationships/image"/><Relationship Id="rId52" Target="/ppt/media/image52.png" Type="http://schemas.openxmlformats.org/officeDocument/2006/relationships/image"/><Relationship Id="rId53" Target="/ppt/media/image53.png" Type="http://schemas.openxmlformats.org/officeDocument/2006/relationships/image"/><Relationship Id="rId54" Target="/ppt/media/image54.png" Type="http://schemas.openxmlformats.org/officeDocument/2006/relationships/image"/><Relationship Id="rId55" Target="/ppt/media/image55.png" Type="http://schemas.openxmlformats.org/officeDocument/2006/relationships/image"/><Relationship Id="rId56" Target="/ppt/media/image56.png" Type="http://schemas.openxmlformats.org/officeDocument/2006/relationships/image"/><Relationship Id="rId57" Target="/ppt/media/image57.png" Type="http://schemas.openxmlformats.org/officeDocument/2006/relationships/image"/><Relationship Id="rId58" Target="/ppt/media/image58.png" Type="http://schemas.openxmlformats.org/officeDocument/2006/relationships/image"/><Relationship Id="rId59" Target="/ppt/media/image59.png" Type="http://schemas.openxmlformats.org/officeDocument/2006/relationships/image"/><Relationship Id="rId60" Target="/ppt/media/image60.png" Type="http://schemas.openxmlformats.org/officeDocument/2006/relationships/image"/><Relationship Id="rId61" Target="/ppt/media/image61.png" Type="http://schemas.openxmlformats.org/officeDocument/2006/relationships/image"/><Relationship Id="rId62" Target="/ppt/media/image62.png" Type="http://schemas.openxmlformats.org/officeDocument/2006/relationships/image"/><Relationship Id="rId63" Target="/ppt/media/image63.png" Type="http://schemas.openxmlformats.org/officeDocument/2006/relationships/image"/><Relationship Id="rId64" Target="/ppt/media/image64.png" Type="http://schemas.openxmlformats.org/officeDocument/2006/relationships/image"/><Relationship Id="rId65" Target="/ppt/media/image65.png" Type="http://schemas.openxmlformats.org/officeDocument/2006/relationships/image"/><Relationship Id="rId66" Target="/ppt/media/image66.png" Type="http://schemas.openxmlformats.org/officeDocument/2006/relationships/image"/><Relationship Id="rId67" Target="/ppt/media/image67.png" Type="http://schemas.openxmlformats.org/officeDocument/2006/relationships/image"/><Relationship Id="rId68" Target="/ppt/media/image68.png" Type="http://schemas.openxmlformats.org/officeDocument/2006/relationships/image"/><Relationship Id="rId69" Target="/ppt/media/image69.png" Type="http://schemas.openxmlformats.org/officeDocument/2006/relationships/image"/><Relationship Id="rId70" Target="/ppt/media/image70.png" Type="http://schemas.openxmlformats.org/officeDocument/2006/relationships/image"/><Relationship Id="rId71" Target="/ppt/media/image71.png" Type="http://schemas.openxmlformats.org/officeDocument/2006/relationships/image"/><Relationship Id="rId72" Target="/ppt/media/image72.png" Type="http://schemas.openxmlformats.org/officeDocument/2006/relationships/image"/><Relationship Id="rId73" Target="/ppt/media/image73.png" Type="http://schemas.openxmlformats.org/officeDocument/2006/relationships/image"/><Relationship Id="rId74" Target="/ppt/media/image74.png" Type="http://schemas.openxmlformats.org/officeDocument/2006/relationships/image"/><Relationship Id="rId75" Target="/ppt/media/image75.png" Type="http://schemas.openxmlformats.org/officeDocument/2006/relationships/image"/><Relationship Id="rId76" Target="/ppt/media/image76.png" Type="http://schemas.openxmlformats.org/officeDocument/2006/relationships/image"/><Relationship Id="rId77" Target="/ppt/media/image77.png" Type="http://schemas.openxmlformats.org/officeDocument/2006/relationships/image"/><Relationship Id="rId78" Target="/ppt/media/image78.png" Type="http://schemas.openxmlformats.org/officeDocument/2006/relationships/image"/><Relationship Id="rId79" Target="/ppt/media/image79.png" Type="http://schemas.openxmlformats.org/officeDocument/2006/relationships/image"/><Relationship Id="rId80" Target="/ppt/media/image80.png" Type="http://schemas.openxmlformats.org/officeDocument/2006/relationships/image"/><Relationship Id="rId81" Target="/ppt/media/image81.png" Type="http://schemas.openxmlformats.org/officeDocument/2006/relationships/image"/><Relationship Id="rId82" Target="/ppt/media/image82.png" Type="http://schemas.openxmlformats.org/officeDocument/2006/relationships/image"/><Relationship Id="rId83" Target="/ppt/media/image83.png" Type="http://schemas.openxmlformats.org/officeDocument/2006/relationships/image"/><Relationship Id="rId84" Target="/ppt/media/image84.png" Type="http://schemas.openxmlformats.org/officeDocument/2006/relationships/image"/><Relationship Id="rId85" Target="/ppt/media/image85.png" Type="http://schemas.openxmlformats.org/officeDocument/2006/relationships/image"/><Relationship Id="rId86" Target="/ppt/media/image86.png" Type="http://schemas.openxmlformats.org/officeDocument/2006/relationships/image"/><Relationship Id="rId87" Target="/ppt/media/image87.png" Type="http://schemas.openxmlformats.org/officeDocument/2006/relationships/image"/><Relationship Id="rId88" Target="/ppt/media/image88.png" Type="http://schemas.openxmlformats.org/officeDocument/2006/relationships/image"/><Relationship Id="rId89" Target="/ppt/media/image89.png" Type="http://schemas.openxmlformats.org/officeDocument/2006/relationships/image"/><Relationship Id="rId90" Target="/ppt/media/image90.png" Type="http://schemas.openxmlformats.org/officeDocument/2006/relationships/image"/><Relationship Id="rId91" Target="/ppt/media/image91.png" Type="http://schemas.openxmlformats.org/officeDocument/2006/relationships/image"/><Relationship Id="rId92" Target="/ppt/media/image92.png" Type="http://schemas.openxmlformats.org/officeDocument/2006/relationships/image"/><Relationship Id="rId93" Target="/ppt/media/image93.png" Type="http://schemas.openxmlformats.org/officeDocument/2006/relationships/image"/><Relationship Id="rId94" Target="/ppt/media/image94.png" Type="http://schemas.openxmlformats.org/officeDocument/2006/relationships/image"/><Relationship Id="rId95" Target="/ppt/media/image95.png" Type="http://schemas.openxmlformats.org/officeDocument/2006/relationships/image"/><Relationship Id="rId96" Target="/ppt/media/image96.png" Type="http://schemas.openxmlformats.org/officeDocument/2006/relationships/image"/><Relationship Id="rId97" Target="/ppt/media/image97.png" Type="http://schemas.openxmlformats.org/officeDocument/2006/relationships/image"/><Relationship Id="rId98" Target="/ppt/media/image98.png" Type="http://schemas.openxmlformats.org/officeDocument/2006/relationships/image"/><Relationship Id="rId99" Target="/ppt/media/image99.png" Type="http://schemas.openxmlformats.org/officeDocument/2006/relationships/image"/><Relationship Id="rId100" Target="/ppt/media/image100.png" Type="http://schemas.openxmlformats.org/officeDocument/2006/relationships/image"/><Relationship Id="rId101" Target="/ppt/media/image101.png" Type="http://schemas.openxmlformats.org/officeDocument/2006/relationships/image"/><Relationship Id="rId102" Target="/ppt/media/image102.png" Type="http://schemas.openxmlformats.org/officeDocument/2006/relationships/image"/><Relationship Id="rId103" Target="/ppt/media/image103.png" Type="http://schemas.openxmlformats.org/officeDocument/2006/relationships/image"/><Relationship Id="rId104" Target="/ppt/media/image104.png" Type="http://schemas.openxmlformats.org/officeDocument/2006/relationships/image"/><Relationship Id="rId105" Target="/ppt/media/image105.png" Type="http://schemas.openxmlformats.org/officeDocument/2006/relationships/image"/><Relationship Id="rId106" Target="/ppt/media/image106.png" Type="http://schemas.openxmlformats.org/officeDocument/2006/relationships/image"/><Relationship Id="rId107" Target="/ppt/media/image107.png" Type="http://schemas.openxmlformats.org/officeDocument/2006/relationships/image"/><Relationship Id="rId108" Target="/ppt/media/image108.png" Type="http://schemas.openxmlformats.org/officeDocument/2006/relationships/image"/><Relationship Id="rId109" Target="/ppt/media/image109.png" Type="http://schemas.openxmlformats.org/officeDocument/2006/relationships/image"/><Relationship Id="rId110" Target="/ppt/media/image110.png" Type="http://schemas.openxmlformats.org/officeDocument/2006/relationships/image"/><Relationship Id="rId111" Target="/ppt/media/image111.png" Type="http://schemas.openxmlformats.org/officeDocument/2006/relationships/image"/><Relationship Id="rId112" Target="/ppt/media/image112.png" Type="http://schemas.openxmlformats.org/officeDocument/2006/relationships/image"/><Relationship Id="rId113" Target="/ppt/media/image113.png" Type="http://schemas.openxmlformats.org/officeDocument/2006/relationships/image"/><Relationship Id="rId114" Target="/ppt/media/image114.png" Type="http://schemas.openxmlformats.org/officeDocument/2006/relationships/image"/><Relationship Id="rId115" Target="/ppt/media/image115.png" Type="http://schemas.openxmlformats.org/officeDocument/2006/relationships/image"/><Relationship Id="rId116" Target="/ppt/media/image116.png" Type="http://schemas.openxmlformats.org/officeDocument/2006/relationships/image"/><Relationship Id="rId117" Target="/ppt/media/image117.png" Type="http://schemas.openxmlformats.org/officeDocument/2006/relationships/image"/><Relationship Id="rId118" Target="/ppt/media/image118.png" Type="http://schemas.openxmlformats.org/officeDocument/2006/relationships/image"/><Relationship Id="rId119" Target="/ppt/media/image119.png" Type="http://schemas.openxmlformats.org/officeDocument/2006/relationships/image"/><Relationship Id="rId120" Target="/ppt/media/image120.png" Type="http://schemas.openxmlformats.org/officeDocument/2006/relationships/image"/><Relationship Id="rId121" Target="/ppt/media/image121.png" Type="http://schemas.openxmlformats.org/officeDocument/2006/relationships/image"/><Relationship Id="rId122" Target="/ppt/media/image122.png" Type="http://schemas.openxmlformats.org/officeDocument/2006/relationships/image"/><Relationship Id="rId123" Target="/ppt/media/image123.png" Type="http://schemas.openxmlformats.org/officeDocument/2006/relationships/image"/><Relationship Id="rId124" Target="/ppt/media/image124.png" Type="http://schemas.openxmlformats.org/officeDocument/2006/relationships/image"/><Relationship Id="rId125" Target="/ppt/media/image125.png" Type="http://schemas.openxmlformats.org/officeDocument/2006/relationships/image"/><Relationship Id="rId126" Target="/ppt/media/image126.png" Type="http://schemas.openxmlformats.org/officeDocument/2006/relationships/image"/><Relationship Id="rId127" Target="/ppt/media/image127.png" Type="http://schemas.openxmlformats.org/officeDocument/2006/relationships/image"/><Relationship Id="rId128" Target="/ppt/media/image128.png" Type="http://schemas.openxmlformats.org/officeDocument/2006/relationships/image"/><Relationship Id="rId129" Target="/ppt/media/image129.png" Type="http://schemas.openxmlformats.org/officeDocument/2006/relationships/image"/><Relationship Id="rId130" Target="/ppt/media/image130.png" Type="http://schemas.openxmlformats.org/officeDocument/2006/relationships/image"/><Relationship Id="rId131" Target="/ppt/media/image131.png" Type="http://schemas.openxmlformats.org/officeDocument/2006/relationships/image"/><Relationship Id="rId132" Target="/ppt/media/image132.png" Type="http://schemas.openxmlformats.org/officeDocument/2006/relationships/image"/><Relationship Id="rId133" Target="/ppt/media/image133.png" Type="http://schemas.openxmlformats.org/officeDocument/2006/relationships/image"/><Relationship Id="rId134" Target="/ppt/media/image134.png" Type="http://schemas.openxmlformats.org/officeDocument/2006/relationships/image"/><Relationship Id="rId135" Target="/ppt/media/image135.png" Type="http://schemas.openxmlformats.org/officeDocument/2006/relationships/image"/><Relationship Id="rId136" Target="/ppt/media/image136.png" Type="http://schemas.openxmlformats.org/officeDocument/2006/relationships/image"/><Relationship Id="rId137" Target="/ppt/media/image137.png" Type="http://schemas.openxmlformats.org/officeDocument/2006/relationships/image"/><Relationship Id="rId138" Target="/ppt/media/image138.png" Type="http://schemas.openxmlformats.org/officeDocument/2006/relationships/image"/><Relationship Id="rId139" Target="/ppt/media/image139.png" Type="http://schemas.openxmlformats.org/officeDocument/2006/relationships/image"/><Relationship Id="rId140" Target="/ppt/media/image140.png" Type="http://schemas.openxmlformats.org/officeDocument/2006/relationships/image"/><Relationship Id="rId141" Target="/ppt/media/image141.png" Type="http://schemas.openxmlformats.org/officeDocument/2006/relationships/image"/><Relationship Id="rId142" Target="/ppt/media/image142.png" Type="http://schemas.openxmlformats.org/officeDocument/2006/relationships/image"/><Relationship Id="rId143" Target="ppt/media/img_cc_black.png" Type="http://schemas.openxmlformats.org/officeDocument/2006/relationships/image"/><Relationship Id="rId144" Target="ppt/presentation.xml" Type="http://schemas.openxmlformats.org/officeDocument/2006/relationships/officeDocument"/><Relationship Id="rId145" Target="docProps/core.xml" Type="http://schemas.openxmlformats.org/package/2006/relationships/metadata/core-properties"/><Relationship Id="rId146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embedTrueTypeFonts="1" saveSubsetFonts="1">
  <p:sldMasterIdLst>
    <p:sldMasterId id="2147483648" r:id="rId1"/>
  </p:sldMasterIdLst>
  <p:notesMasterIdLst>
    <p:notesMasterId r:id="rId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</p:sldIdLst>
  <p:sldSz cx="9144000" cy="5143500" type="screen16x9"/>
  <p:notesSz cx="9144000" cy="5143500"/>
  <p:embeddedFontLst>
    <p:embeddedFont>
      <p:font typeface="Roboto"/>
      <p:regular r:id="rId57"/>
      <p:bold r:id="rId59"/>
    </p:embeddedFont>
    <p:embeddedFont>
      <p:font typeface="Roboto-medium"/>
      <p:regular r:id="rId60"/>
    </p:embeddedFont>
    <p:embeddedFont>
      <p:font typeface="Roboto-thin"/>
      <p:regular r:id="rId54"/>
    </p:embeddedFont>
    <p:embeddedFont>
      <p:font typeface="Roboto-light"/>
      <p:regular r:id="rId56"/>
    </p:embeddedFont>
  </p:embeddedFontLst>
  <p:custDataLst>
    <p:tags r:id="rId61"/>
  </p:custDataLst>
  <p:defaultTextStyle>
    <a:defPPr>
      <a:defRPr lang="en-US"/>
    </a:defPPr>
    <a:lvl1pPr algn="l" lvl="0" rtl="false">
      <a:defRPr dirty="0" lang="en-US" sz="1800">
        <a:solidFill>
          <a:schemeClr val="tx1"/>
        </a:solidFill>
        <a:latin typeface="+mn-lt"/>
      </a:defRPr>
    </a:lvl1pPr>
    <a:lvl2pPr algn="l" lvl="1" marL="457200" rtl="false">
      <a:defRPr dirty="0" lang="en-US" sz="1800">
        <a:solidFill>
          <a:schemeClr val="tx1"/>
        </a:solidFill>
        <a:latin typeface="+mn-lt"/>
      </a:defRPr>
    </a:lvl2pPr>
    <a:lvl3pPr algn="l" lvl="2" marL="914400" rtl="false">
      <a:defRPr dirty="0" lang="en-US" sz="1800">
        <a:solidFill>
          <a:schemeClr val="tx1"/>
        </a:solidFill>
        <a:latin typeface="+mn-lt"/>
      </a:defRPr>
    </a:lvl3pPr>
    <a:lvl4pPr algn="l" lvl="3" marL="1371600" rtl="false">
      <a:defRPr dirty="0" lang="en-US" sz="1800">
        <a:solidFill>
          <a:schemeClr val="tx1"/>
        </a:solidFill>
        <a:latin typeface="+mn-lt"/>
      </a:defRPr>
    </a:lvl4pPr>
    <a:lvl5pPr algn="l" lvl="4" marL="1828800" rtl="false">
      <a:defRPr dirty="0" lang="en-US" sz="1800">
        <a:solidFill>
          <a:schemeClr val="tx1"/>
        </a:solidFill>
        <a:latin typeface="+mn-lt"/>
      </a:defRPr>
    </a:lvl5pPr>
    <a:lvl6pPr algn="l" lvl="5" marL="2286000" rtl="false">
      <a:defRPr dirty="0" lang="en-US" sz="1800">
        <a:solidFill>
          <a:schemeClr val="tx1"/>
        </a:solidFill>
        <a:latin typeface="+mn-lt"/>
      </a:defRPr>
    </a:lvl6pPr>
    <a:lvl7pPr algn="l" lvl="6" marL="2743200" rtl="false">
      <a:defRPr dirty="0" lang="en-US" sz="1800">
        <a:solidFill>
          <a:schemeClr val="tx1"/>
        </a:solidFill>
        <a:latin typeface="+mn-lt"/>
      </a:defRPr>
    </a:lvl7pPr>
    <a:lvl8pPr algn="l" lvl="7" marL="3200400" rtl="false">
      <a:defRPr dirty="0" lang="en-US" sz="1800">
        <a:solidFill>
          <a:schemeClr val="tx1"/>
        </a:solidFill>
        <a:latin typeface="+mn-lt"/>
      </a:defRPr>
    </a:lvl8pPr>
    <a:lvl9pPr algn="l" lvl="8" marL="3657600" rtl="false">
      <a:defRPr dirty="0" lang="en-US" sz="1800">
        <a:solidFill>
          <a:schemeClr val="tx1"/>
        </a:solidFill>
        <a:latin typeface="+mn-lt"/>
      </a:defRPr>
    </a:lvl9pPr>
  </p:defaultTextStyle>
</p:presentation>
</file>

<file path=ppt/presProps.xml><?xml version="1.0" encoding="utf-8"?>
<p:presentationPr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showPr showNarration="1">
    <p:sldAll/>
  </p:showPr>
</p:presentationPr>
</file>

<file path=ppt/tableStyles.xml><?xml version="1.0" encoding="utf-8"?>
<a:tblStyle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def="{5C22544A-7EE6-4342-B048-85BDC9FD1C3A}"/>
</file>

<file path=ppt/viewProps.xml><?xml version="1.0" encoding="utf-8"?>
<p:viewPr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normalViewPr showOutlineIcons="false">
    <p:restoredLeft sz="15620"/>
    <p:restoredTop sz="94660"/>
  </p:normalViewPr>
  <p:slideViewPr>
    <p:cSldViewPr>
      <p:cViewPr varScale="true">
        <p:scale>
          <a:sx d="100" n="73"/>
          <a:sy d="100" n="73"/>
        </p:scale>
        <p:origin x="-1110" y="-102"/>
      </p:cViewPr>
      <p:guideLst>
        <p:guide orient="horz" pos="2160"/>
        <p:guide pos="2880"/>
      </p:guideLst>
    </p:cSldViewPr>
  </p:slideViewPr>
  <p:notesTextViewPr>
    <p:cViewPr>
      <p:scale>
        <a:sx d="100" n="100"/>
        <a:sy d="100" n="100"/>
      </p:scale>
      <p:origin x="0" y="0"/>
    </p:cViewPr>
  </p:notesTextViewPr>
  <p:gridSpacing cx="78028800" cy="78028800"/>
</p:viewPr>
</file>

<file path=ppt/_rels/presentation.xml.rels><?xml version="1.0" encoding="UTF-8"?><Relationships xmlns="http://schemas.openxmlformats.org/package/2006/relationships"><Relationship Id="rId1" Target="slideMasters/slideMaster1.xml" Type="http://schemas.openxmlformats.org/officeDocument/2006/relationships/slideMaster"/><Relationship Id="rId2" Target="theme/theme1.xml" Type="http://schemas.openxmlformats.org/officeDocument/2006/relationships/theme"/><Relationship Id="rId3" Target="notesMasters/notesMaster1.xml" Type="http://schemas.openxmlformats.org/officeDocument/2006/relationships/notesMaster"/><Relationship Id="rId4" Target="theme/theme2.xml" Type="http://schemas.openxmlformats.org/officeDocument/2006/relationships/theme"/><Relationship Id="rId5" Target="slides/slide1.xml" Type="http://schemas.openxmlformats.org/officeDocument/2006/relationships/slide"/><Relationship Id="rId6" Target="slides/slide2.xml" Type="http://schemas.openxmlformats.org/officeDocument/2006/relationships/slide"/><Relationship Id="rId7" Target="slides/slide3.xml" Type="http://schemas.openxmlformats.org/officeDocument/2006/relationships/slide"/><Relationship Id="rId8" Target="slides/slide4.xml" Type="http://schemas.openxmlformats.org/officeDocument/2006/relationships/slide"/><Relationship Id="rId9" Target="slides/slide5.xml" Type="http://schemas.openxmlformats.org/officeDocument/2006/relationships/slide"/><Relationship Id="rId10" Target="slides/slide6.xml" Type="http://schemas.openxmlformats.org/officeDocument/2006/relationships/slide"/><Relationship Id="rId11" Target="slides/slide7.xml" Type="http://schemas.openxmlformats.org/officeDocument/2006/relationships/slide"/><Relationship Id="rId12" Target="slides/slide8.xml" Type="http://schemas.openxmlformats.org/officeDocument/2006/relationships/slide"/><Relationship Id="rId13" Target="slides/slide9.xml" Type="http://schemas.openxmlformats.org/officeDocument/2006/relationships/slide"/><Relationship Id="rId14" Target="slides/slide10.xml" Type="http://schemas.openxmlformats.org/officeDocument/2006/relationships/slide"/><Relationship Id="rId15" Target="slides/slide11.xml" Type="http://schemas.openxmlformats.org/officeDocument/2006/relationships/slide"/><Relationship Id="rId16" Target="slides/slide12.xml" Type="http://schemas.openxmlformats.org/officeDocument/2006/relationships/slide"/><Relationship Id="rId17" Target="slides/slide13.xml" Type="http://schemas.openxmlformats.org/officeDocument/2006/relationships/slide"/><Relationship Id="rId18" Target="slides/slide14.xml" Type="http://schemas.openxmlformats.org/officeDocument/2006/relationships/slide"/><Relationship Id="rId19" Target="slides/slide15.xml" Type="http://schemas.openxmlformats.org/officeDocument/2006/relationships/slide"/><Relationship Id="rId20" Target="slides/slide16.xml" Type="http://schemas.openxmlformats.org/officeDocument/2006/relationships/slide"/><Relationship Id="rId21" Target="slides/slide17.xml" Type="http://schemas.openxmlformats.org/officeDocument/2006/relationships/slide"/><Relationship Id="rId22" Target="slides/slide18.xml" Type="http://schemas.openxmlformats.org/officeDocument/2006/relationships/slide"/><Relationship Id="rId23" Target="slides/slide19.xml" Type="http://schemas.openxmlformats.org/officeDocument/2006/relationships/slide"/><Relationship Id="rId24" Target="slides/slide20.xml" Type="http://schemas.openxmlformats.org/officeDocument/2006/relationships/slide"/><Relationship Id="rId25" Target="slides/slide21.xml" Type="http://schemas.openxmlformats.org/officeDocument/2006/relationships/slide"/><Relationship Id="rId26" Target="slides/slide22.xml" Type="http://schemas.openxmlformats.org/officeDocument/2006/relationships/slide"/><Relationship Id="rId27" Target="slides/slide23.xml" Type="http://schemas.openxmlformats.org/officeDocument/2006/relationships/slide"/><Relationship Id="rId28" Target="slides/slide24.xml" Type="http://schemas.openxmlformats.org/officeDocument/2006/relationships/slide"/><Relationship Id="rId29" Target="slides/slide25.xml" Type="http://schemas.openxmlformats.org/officeDocument/2006/relationships/slide"/><Relationship Id="rId30" Target="slides/slide26.xml" Type="http://schemas.openxmlformats.org/officeDocument/2006/relationships/slide"/><Relationship Id="rId31" Target="slides/slide27.xml" Type="http://schemas.openxmlformats.org/officeDocument/2006/relationships/slide"/><Relationship Id="rId32" Target="slides/slide28.xml" Type="http://schemas.openxmlformats.org/officeDocument/2006/relationships/slide"/><Relationship Id="rId33" Target="slides/slide29.xml" Type="http://schemas.openxmlformats.org/officeDocument/2006/relationships/slide"/><Relationship Id="rId34" Target="slides/slide30.xml" Type="http://schemas.openxmlformats.org/officeDocument/2006/relationships/slide"/><Relationship Id="rId35" Target="slides/slide31.xml" Type="http://schemas.openxmlformats.org/officeDocument/2006/relationships/slide"/><Relationship Id="rId36" Target="slides/slide32.xml" Type="http://schemas.openxmlformats.org/officeDocument/2006/relationships/slide"/><Relationship Id="rId37" Target="slides/slide33.xml" Type="http://schemas.openxmlformats.org/officeDocument/2006/relationships/slide"/><Relationship Id="rId38" Target="slides/slide34.xml" Type="http://schemas.openxmlformats.org/officeDocument/2006/relationships/slide"/><Relationship Id="rId39" Target="slides/slide35.xml" Type="http://schemas.openxmlformats.org/officeDocument/2006/relationships/slide"/><Relationship Id="rId40" Target="slides/slide36.xml" Type="http://schemas.openxmlformats.org/officeDocument/2006/relationships/slide"/><Relationship Id="rId41" Target="slides/slide37.xml" Type="http://schemas.openxmlformats.org/officeDocument/2006/relationships/slide"/><Relationship Id="rId42" Target="slides/slide38.xml" Type="http://schemas.openxmlformats.org/officeDocument/2006/relationships/slide"/><Relationship Id="rId43" Target="slides/slide39.xml" Type="http://schemas.openxmlformats.org/officeDocument/2006/relationships/slide"/><Relationship Id="rId44" Target="slides/slide40.xml" Type="http://schemas.openxmlformats.org/officeDocument/2006/relationships/slide"/><Relationship Id="rId45" Target="slides/slide41.xml" Type="http://schemas.openxmlformats.org/officeDocument/2006/relationships/slide"/><Relationship Id="rId46" Target="slides/slide42.xml" Type="http://schemas.openxmlformats.org/officeDocument/2006/relationships/slide"/><Relationship Id="rId47" Target="slides/slide43.xml" Type="http://schemas.openxmlformats.org/officeDocument/2006/relationships/slide"/><Relationship Id="rId48" Target="slides/slide44.xml" Type="http://schemas.openxmlformats.org/officeDocument/2006/relationships/slide"/><Relationship Id="rId49" Target="slides/slide45.xml" Type="http://schemas.openxmlformats.org/officeDocument/2006/relationships/slide"/><Relationship Id="rId50" Target="slides/slide46.xml" Type="http://schemas.openxmlformats.org/officeDocument/2006/relationships/slide"/><Relationship Id="rId51" Target="slides/slide47.xml" Type="http://schemas.openxmlformats.org/officeDocument/2006/relationships/slide"/><Relationship Id="rId52" Target="slides/slide48.xml" Type="http://schemas.openxmlformats.org/officeDocument/2006/relationships/slide"/><Relationship Id="rId53" Target="tableStyles.xml" Type="http://schemas.openxmlformats.org/officeDocument/2006/relationships/tableStyles"/><Relationship Id="rId54" Target="fonts/font1.fntdata" Type="http://schemas.openxmlformats.org/officeDocument/2006/relationships/font"/><Relationship Id="rId55" Target="fonts/font2.fntdata" Type="http://schemas.openxmlformats.org/officeDocument/2006/relationships/font"/><Relationship Id="rId56" Target="fonts/font3.fntdata" Type="http://schemas.openxmlformats.org/officeDocument/2006/relationships/font"/><Relationship Id="rId57" Target="fonts/font4.fntdata" Type="http://schemas.openxmlformats.org/officeDocument/2006/relationships/font"/><Relationship Id="rId58" Target="fonts/font5.fntdata" Type="http://schemas.openxmlformats.org/officeDocument/2006/relationships/font"/><Relationship Id="rId59" Target="fonts/font6.fntdata" Type="http://schemas.openxmlformats.org/officeDocument/2006/relationships/font"/><Relationship Id="rId60" Target="fonts/font7.fntdata" Type="http://schemas.openxmlformats.org/officeDocument/2006/relationships/font"/><Relationship Id="rId61" Target="tags/tag51.xml" Type="http://schemas.openxmlformats.org/officeDocument/2006/relationships/tags"/><Relationship Id="rId62" Target="presProps.xml" Type="http://schemas.openxmlformats.org/officeDocument/2006/relationships/presProps"/><Relationship Id="rId63" Target="viewProps.xml" Type="http://schemas.openxmlformats.org/officeDocument/2006/relationships/viewProps"/></Relationships>
</file>

<file path=ppt/notesMasters/_rels/notesMaster1.xml.rels><?xml version="1.0" encoding="UTF-8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sz="quarter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idx="1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44B65459-4C01-9248-BDAA-F28591FAF6F5}" type="datetimeFigureOut">
              <a:rPr lang="en-US" smtClean="0"/>
              <a:t>4/4/17</a:t>
            </a:fld>
            <a:endParaRPr lang="en-US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idx="2"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idx="3" sz="quarter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bIns="45720" lIns="91440" rIns="91440" rtlCol="0" tIns="45720"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idx="4" sz="quarter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5" sz="quarter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69327042-6B61-B148-8485-8BBBFAA13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21138"/>
      </p:ext>
    </p:extLst>
  </p:cSld>
  <p:clrMap accent1="accent1" accent2="accent2" accent3="accent3" accent4="accent4" accent5="accent5" accent6="accent6" bg1="lt1" bg2="lt2" folHlink="folHlink" hlink="hlink" tx1="dk1" tx2="dk2"/>
  <p:notesStyle>
    <a:lvl1pPr algn="l" defTabSz="914400" eaLnBrk="1" hangingPunct="1" latinLnBrk="0" marL="0" rtl="0">
      <a:defRPr kern="1200" sz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200">
        <a:solidFill>
          <a:schemeClr val="tx1"/>
        </a:solidFill>
        <a:latin typeface="+mn-lt"/>
        <a:ea typeface="+mn-ea"/>
        <a:cs typeface="+mn-cs"/>
      </a:defRPr>
    </a:lvl9pPr>
  </p:notesStyle>
</p:notesMaster>
<!-- $Id$ -->
</file>

<file path=ppt/slideLayouts/_rels/slideLayout1.xml.rels><?xml version="1.0" encoding="UTF-8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?><Relationships xmlns="http://schemas.openxmlformats.org/package/2006/relationships"><Relationship Id="rId2" Target="../tags/tag1.xml" Type="http://schemas.openxmlformats.org/officeDocument/2006/relationships/tags"/><Relationship Id="rId1" Target="../slideMasters/slideMaster1.xml" Type="http://schemas.openxmlformats.org/officeDocument/2006/relationships/slideMaster"/></Relationships>
</file>

<file path=ppt/slideLayouts/_rels/slideLayout11.xml.rels><?xml version="1.0" encoding="UTF-8"?><Relationships xmlns="http://schemas.openxmlformats.org/package/2006/relationships"><Relationship Id="rId2" Target="../tags/tag2.xml" Type="http://schemas.openxmlformats.org/officeDocument/2006/relationships/tags"/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showMasterSp="true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E4F303C6-3C47-4625-AE8A-FBA6850CB855}">
                <a16:creationId xmlns:a16="http://schemas.microsoft.com/office/drawing/2010/main" id="{A9ED6CC0-2BE8-4178-9331-CBD60A7D2590}"/>
              </a:ext>
            </a:extLst>
          </p:cNvPr>
          <p:cNvSpPr>
            <a:spLocks noGrp="true"/>
          </p:cNvSpPr>
          <p:nvPr>
            <p:ph type="title"/>
          </p:nvPr>
        </p:nvSpPr>
        <p:spPr>
          <a:xfrm rot="0">
            <a:off x="1351643" y="2271771"/>
            <a:ext cx="6436178" cy="776702"/>
          </a:xfrm>
          <a:prstGeom prst="rect">
            <a:avLst/>
          </a:prstGeom>
        </p:spPr>
        <p:txBody>
          <a:bodyPr anchor="b" rtlCol="0" vert="horz"/>
          <a:lstStyle>
            <a:lvl1pPr algn="ctr" lvl="0">
              <a:defRPr dirty="0" lang="en-US" sz="4400"/>
            </a:lvl1pPr>
          </a:lstStyle>
          <a:p>
            <a:pPr/>
            <a:r>
              <a:rPr dirty="0" lang="en-US"/>
              <a:t>Click to edit Master title style</a:t>
            </a:r>
            <a:endParaRPr dirty="0" lang="en-US"/>
          </a:p>
        </p:txBody>
      </p:sp>
      <p:sp>
        <p:nvSpPr>
          <p:cNvPr id="3" name="Subtitle 2">
            <a:extLst>
              <a:ext uri="{222C0C29-1C40-483B-901C-2168ED8BFD52}">
                <a16:creationId xmlns:a16="http://schemas.microsoft.com/office/drawing/2010/main" id="{54CB3693-F1BA-4A7A-90BD-E7327169290D}"/>
              </a:ext>
            </a:extLst>
          </p:cNvPr>
          <p:cNvSpPr>
            <a:spLocks noGrp="true"/>
          </p:cNvSpPr>
          <p:nvPr>
            <p:ph idx="1" type="subTitle"/>
          </p:nvPr>
        </p:nvSpPr>
        <p:spPr>
          <a:xfrm rot="0">
            <a:off x="1351643" y="3056695"/>
            <a:ext cx="6436178" cy="494945"/>
          </a:xfrm>
          <a:prstGeom prst="rect">
            <a:avLst/>
          </a:prstGeom>
        </p:spPr>
        <p:txBody>
          <a:bodyPr anchor="t" lIns="91440" rtlCol="0" vert="horz">
            <a:noAutofit/>
          </a:bodyPr>
          <a:lstStyle>
            <a:lvl1pPr algn="ctr" indent="0" lvl="0">
              <a:lnSpc>
                <a:spcPct val="100000"/>
              </a:lnSpc>
              <a:spcBef>
                <a:spcPts val="0"/>
              </a:spcBef>
              <a:buNone/>
              <a:defRPr b="0" baseline="0" dirty="0" i="0" lang="en-US" sz="1400">
                <a:solidFill>
                  <a:schemeClr val="accent1"/>
                </a:solidFill>
                <a:latin typeface="+mn-lt"/>
              </a:defRPr>
            </a:lvl1pPr>
            <a:lvl2pPr algn="ctr" indent="0" lvl="1" marL="457200">
              <a:buNone/>
              <a:defRPr dirty="0" lang="en-US">
                <a:solidFill>
                  <a:schemeClr val="tx1">
                    <a:tint val="75000"/>
                  </a:schemeClr>
                </a:solidFill>
              </a:defRPr>
            </a:lvl2pPr>
            <a:lvl3pPr algn="ctr" indent="0" lvl="2" marL="914400">
              <a:buNone/>
              <a:defRPr dirty="0" lang="en-US">
                <a:solidFill>
                  <a:schemeClr val="tx1">
                    <a:tint val="75000"/>
                  </a:schemeClr>
                </a:solidFill>
              </a:defRPr>
            </a:lvl3pPr>
            <a:lvl4pPr algn="ctr" indent="0" lvl="3" marL="1371600">
              <a:buNone/>
              <a:defRPr dirty="0" lang="en-US">
                <a:solidFill>
                  <a:schemeClr val="tx1">
                    <a:tint val="75000"/>
                  </a:schemeClr>
                </a:solidFill>
              </a:defRPr>
            </a:lvl4pPr>
            <a:lvl5pPr algn="ctr" indent="0" lvl="4" marL="1828800">
              <a:buNone/>
              <a:defRPr dirty="0" lang="en-US">
                <a:solidFill>
                  <a:schemeClr val="tx1">
                    <a:tint val="75000"/>
                  </a:schemeClr>
                </a:solidFill>
              </a:defRPr>
            </a:lvl5pPr>
            <a:lvl6pPr algn="ctr" indent="0" lvl="5" marL="2286000">
              <a:buNone/>
              <a:defRPr dirty="0" lang="en-US">
                <a:solidFill>
                  <a:schemeClr val="tx1">
                    <a:tint val="75000"/>
                  </a:schemeClr>
                </a:solidFill>
              </a:defRPr>
            </a:lvl6pPr>
            <a:lvl7pPr algn="ctr" indent="0" lvl="6" marL="2743200">
              <a:buNone/>
              <a:defRPr dirty="0" lang="en-US">
                <a:solidFill>
                  <a:schemeClr val="tx1">
                    <a:tint val="75000"/>
                  </a:schemeClr>
                </a:solidFill>
              </a:defRPr>
            </a:lvl7pPr>
            <a:lvl8pPr algn="ctr" indent="0" lvl="7" marL="3200400">
              <a:buNone/>
              <a:defRPr dirty="0" lang="en-US">
                <a:solidFill>
                  <a:schemeClr val="tx1">
                    <a:tint val="75000"/>
                  </a:schemeClr>
                </a:solidFill>
              </a:defRPr>
            </a:lvl8pPr>
            <a:lvl9pPr algn="ctr" indent="0" lvl="8" marL="3657600">
              <a:buNone/>
              <a:defRPr dirty="0" lang="en-U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dirty="0" lang="en-US"/>
              <a:t>Click to edit Master subtitle style</a:t>
            </a:r>
            <a:endParaRPr dirty="0" lang="en-US"/>
          </a:p>
        </p:txBody>
      </p:sp>
      <p:sp>
        <p:nvSpPr>
          <p:cNvPr id="4" name="Slide Number Placeholder 5">
            <a:extLst>
              <a:ext uri="{0B7B4CFE-8D58-42F7-9234-2D14B72430C2}">
                <a16:creationId xmlns:a16="http://schemas.microsoft.com/office/drawing/2010/main" id="{39F13FA8-E5E1-40E5-8312-5EF4C5988278}"/>
              </a:ext>
            </a:extLst>
          </p:cNvPr>
          <p:cNvSpPr>
            <a:spLocks noGrp="true"/>
          </p:cNvSpPr>
          <p:nvPr>
            <p:ph idx="12" sz="quarter" type="sldNum"/>
          </p:nvPr>
        </p:nvSpPr>
        <p:spPr/>
        <p:txBody>
          <a:bodyPr rtlCol="0"/>
          <a:lstStyle>
            <a:lvl1pPr lvl="0"/>
          </a:lstStyle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id="5" name="Footer Placeholder 4">
            <a:extLst>
              <a:ext uri="{C5A6D61B-5B9A-4BDB-AB84-5F765F3AB1B3}">
                <a16:creationId xmlns:a16="http://schemas.microsoft.com/office/drawing/2010/main" id="{01FBB341-2FCA-4027-932D-7CCF8DA19E65}"/>
              </a:ext>
            </a:extLst>
          </p:cNvPr>
          <p:cNvSpPr>
            <a:spLocks noGrp="true"/>
          </p:cNvSpPr>
          <p:nvPr>
            <p:ph idx="11" sz="quarter" type="ftr"/>
          </p:nvPr>
        </p:nvSpPr>
        <p:spPr/>
        <p:txBody>
          <a:bodyPr rtlCol="0"/>
          <a:lstStyle>
            <a:lvl1pPr lvl="0"/>
          </a:lstStyle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6" name="Date Placeholder 3">
            <a:extLst>
              <a:ext uri="{C9B76643-3C9A-4EB9-B9CE-7C213900C9C5}">
                <a16:creationId xmlns:a16="http://schemas.microsoft.com/office/drawing/2010/main" id="{B9B0449F-D8E9-47A1-A8BD-F808757E9E92}"/>
              </a:ext>
            </a:extLst>
          </p:cNvPr>
          <p:cNvSpPr>
            <a:spLocks noGrp="true"/>
          </p:cNvSpPr>
          <p:nvPr>
            <p:ph idx="10" sz="half" type="dt"/>
          </p:nvPr>
        </p:nvSpPr>
        <p:spPr/>
        <p:txBody>
          <a:bodyPr rtlCol="0"/>
          <a:lstStyle>
            <a:lvl1pPr lvl="0"/>
          </a:lstStyle>
          <a:p>
            <a:pPr/>
            <a:r>
              <a:rPr dirty="0" lang="en-US"/>
              <a:t>Date</a:t>
            </a:r>
            <a:endParaRPr dirty="0" lang="en-US"/>
          </a:p>
        </p:txBody>
      </p:sp>
    </p:spTree>
    <p:extLst>
      <p:ext uri="{34E5C3B3-D118-414A-97A8-A67CD5A623AE}">
        <p14:creationId xmlns:p14="http://schemas.microsoft.com/office/powerpoint/2010/main" val="1598430080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AFA7E599-A50D-4332-B22B-036386F7AB49}">
                <a16:creationId xmlns:a16="http://schemas.microsoft.com/office/drawing/2010/main" id="{8D5FAB53-0C13-42E9-BB88-AA6096967975}"/>
              </a:ext>
            </a:extLst>
          </p:cNvPr>
          <p:cNvSpPr>
            <a:spLocks noGrp="true"/>
          </p:cNvSpPr>
          <p:nvPr>
            <p:ph type="title"/>
          </p:nvPr>
        </p:nvSpPr>
        <p:spPr/>
        <p:txBody>
          <a:bodyPr rtlCol="0"/>
          <a:lstStyle>
            <a:lvl1pPr lvl="0"/>
          </a:lstStyle>
          <a:p>
            <a:pPr/>
            <a:r>
              <a:rPr dirty="0" lang="en-US"/>
              <a:t>Click to edit Master title style</a:t>
            </a:r>
            <a:endParaRPr dirty="0" lang="en-US"/>
          </a:p>
        </p:txBody>
      </p:sp>
      <p:sp>
        <p:nvSpPr>
          <p:cNvPr id="3" name="Content Placeholder 2">
            <a:extLst>
              <a:ext uri="{3F26A766-C5B7-446C-85BF-8E53F83DF9E4}">
                <a16:creationId xmlns:a16="http://schemas.microsoft.com/office/drawing/2010/main" id="{DA5B91CD-4CE9-48C8-A62E-FCE7E2EF400A}"/>
              </a:ext>
            </a:extLst>
          </p:cNvPr>
          <p:cNvSpPr>
            <a:spLocks noGrp="true"/>
          </p:cNvSpPr>
          <p:nvPr>
            <p:ph idx="1"/>
          </p:nvPr>
        </p:nvSpPr>
        <p:spPr/>
        <p:txBody>
          <a:bodyPr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4" name="Slide Number Placeholder 4">
            <a:extLst>
              <a:ext uri="{A3B1EE21-754C-4C28-8F6F-8A000620276C}">
                <a16:creationId xmlns:a16="http://schemas.microsoft.com/office/drawing/2010/main" id="{124127B3-95C0-448A-B190-8E3C84093138}"/>
              </a:ext>
            </a:extLst>
          </p:cNvPr>
          <p:cNvSpPr>
            <a:spLocks noGrp="true"/>
          </p:cNvSpPr>
          <p:nvPr>
            <p:ph idx="12" sz="quarter" type="sldNum"/>
          </p:nvPr>
        </p:nvSpPr>
        <p:spPr/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id="5" name="Footer Placeholder 3">
            <a:extLst>
              <a:ext uri="{0D8879C7-2740-43EC-B275-FA9A6ABEB8D0}">
                <a16:creationId xmlns:a16="http://schemas.microsoft.com/office/drawing/2010/main" id="{1615B078-E7B2-41A4-AB89-FC267D218BFF}"/>
              </a:ext>
            </a:extLst>
          </p:cNvPr>
          <p:cNvSpPr>
            <a:spLocks noGrp="true"/>
          </p:cNvSpPr>
          <p:nvPr>
            <p:ph idx="11" sz="quarter" type="ftr"/>
          </p:nvPr>
        </p:nvSpPr>
        <p:spPr/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6" name="Date Placeholder 1">
            <a:extLst>
              <a:ext uri="{C015683B-AA60-41D1-90EF-F8A9E8CD0C82}">
                <a16:creationId xmlns:a16="http://schemas.microsoft.com/office/drawing/2010/main" id="{6AF39FA5-7BE0-4E34-87AE-2A713664AEF3}"/>
              </a:ext>
            </a:extLst>
          </p:cNvPr>
          <p:cNvSpPr>
            <a:spLocks noGrp="true"/>
          </p:cNvSpPr>
          <p:nvPr>
            <p:ph idx="10" sz="half" type="dt"/>
          </p:nvPr>
        </p:nvSpPr>
        <p:spPr/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</p:spTree>
    <p:extLst>
      <p:ext uri="{732A7B82-13E6-4568-B39C-79780BE81100}">
        <p14:creationId xmlns:p14="http://schemas.microsoft.com/office/powerpoint/2010/main" val="159843008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showMasterSp="true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65A651A9-18BF-4C91-B687-7DDA04C3A008}">
                <a16:creationId xmlns:a16="http://schemas.microsoft.com/office/drawing/2010/main" id="{FF6124DC-9A5E-468D-B398-4D05C442DDD4}"/>
              </a:ext>
            </a:extLst>
          </p:cNvPr>
          <p:cNvSpPr>
            <a:spLocks noGrp="true"/>
          </p:cNvSpPr>
          <p:nvPr>
            <p:ph type="body"/>
          </p:nvPr>
        </p:nvSpPr>
        <p:spPr>
          <a:xfrm rot="0">
            <a:off x="762000" y="2192059"/>
            <a:ext cx="7620000" cy="511812"/>
          </a:xfrm>
          <a:prstGeom prst="rect">
            <a:avLst/>
          </a:prstGeom>
        </p:spPr>
        <p:txBody>
          <a:bodyPr anchor="b" rtlCol="0" vert="horz">
            <a:normAutofit/>
          </a:bodyPr>
          <a:lstStyle>
            <a:lvl1pPr indent="0" lvl="0">
              <a:lnSpc>
                <a:spcPct val="100000"/>
              </a:lnSpc>
              <a:buNone/>
              <a:defRPr b="0" dirty="0" i="0" lang="en-US" sz="1400">
                <a:solidFill>
                  <a:schemeClr val="accent1"/>
                </a:solidFill>
                <a:latin typeface="+mn-lt"/>
              </a:defRPr>
            </a:lvl1pPr>
            <a:lvl2pPr indent="0" lvl="1" marL="457200">
              <a:buNone/>
              <a:defRPr dirty="0" lang="en-US" sz="18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400">
              <a:buNone/>
              <a:defRPr dirty="0" lang="en-US" sz="16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600">
              <a:buNone/>
              <a:defRPr dirty="0" lang="en-US" sz="14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800">
              <a:buNone/>
              <a:defRPr dirty="0" lang="en-US" sz="14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6000">
              <a:buNone/>
              <a:defRPr dirty="0" lang="en-US" sz="14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200">
              <a:buNone/>
              <a:defRPr dirty="0" lang="en-US" sz="14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400">
              <a:buNone/>
              <a:defRPr dirty="0" lang="en-US" sz="14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600">
              <a:buNone/>
              <a:defRPr dirty="0" lang="en-US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hidden="false" id="3" name="Title 1">
            <a:extLst>
              <a:ext uri="{251B6C51-0672-46D3-BD59-42A210AD968C}">
                <a16:creationId xmlns:a16="http://schemas.microsoft.com/office/drawing/2010/main" id="{1D9EFB19-03FE-4E40-83D9-4CD153B7096C}"/>
              </a:ext>
            </a:extLst>
          </p:cNvPr>
          <p:cNvSpPr>
            <a:spLocks noGrp="true"/>
          </p:cNvSpPr>
          <p:nvPr>
            <p:ph idx="1" type="title"/>
          </p:nvPr>
        </p:nvSpPr>
        <p:spPr>
          <a:xfrm rot="0">
            <a:off x="762000" y="2735662"/>
            <a:ext cx="7620000" cy="882263"/>
          </a:xfrm>
          <a:prstGeom prst="rect">
            <a:avLst/>
          </a:prstGeom>
        </p:spPr>
        <p:txBody>
          <a:bodyPr anchor="t" rtlCol="0" vert="horz"/>
          <a:lstStyle>
            <a:lvl1pPr lvl="0">
              <a:defRPr dirty="0" lang="en-US" sz="4000"/>
            </a:lvl1pPr>
          </a:lstStyle>
          <a:p>
            <a:pPr/>
            <a:r>
              <a:rPr dirty="0" lang="en-US"/>
              <a:t>Click to edit Master title style</a:t>
            </a:r>
            <a:endParaRPr dirty="0" lang="en-US"/>
          </a:p>
        </p:txBody>
      </p:sp>
      <p:sp>
        <p:nvSpPr>
          <p:cNvPr id="4" name="Slide Number Placeholder 5">
            <a:extLst>
              <a:ext uri="{732E1ABF-19D6-41E1-94D3-882A42D31109}">
                <a16:creationId xmlns:a16="http://schemas.microsoft.com/office/drawing/2010/main" id="{C3CD6EA0-7695-4D42-80CD-C190E17AF5A8}"/>
              </a:ext>
            </a:extLst>
          </p:cNvPr>
          <p:cNvSpPr>
            <a:spLocks noGrp="true"/>
          </p:cNvSpPr>
          <p:nvPr>
            <p:ph idx="12" sz="quarter" type="sldNum"/>
          </p:nvPr>
        </p:nvSpPr>
        <p:spPr/>
        <p:txBody>
          <a:bodyPr rtlCol="0"/>
          <a:lstStyle>
            <a:lvl1pPr lvl="0"/>
          </a:lstStyle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id="5" name="Footer Placeholder 4">
            <a:extLst>
              <a:ext uri="{4E9830A1-A736-4932-A478-A206A4439B9D}">
                <a16:creationId xmlns:a16="http://schemas.microsoft.com/office/drawing/2010/main" id="{7793AFDD-7702-46FC-9890-5CAD055CB0E5}"/>
              </a:ext>
            </a:extLst>
          </p:cNvPr>
          <p:cNvSpPr>
            <a:spLocks noGrp="true"/>
          </p:cNvSpPr>
          <p:nvPr>
            <p:ph idx="11" sz="quarter" type="ftr"/>
          </p:nvPr>
        </p:nvSpPr>
        <p:spPr/>
        <p:txBody>
          <a:bodyPr rtlCol="0"/>
          <a:lstStyle>
            <a:lvl1pPr lvl="0"/>
          </a:lstStyle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6" name="Date Placeholder 3">
            <a:extLst>
              <a:ext uri="{E1D89D41-E98A-4FEB-A6D1-E3C72D682A63}">
                <a16:creationId xmlns:a16="http://schemas.microsoft.com/office/drawing/2010/main" id="{E86A7C69-924E-4EBC-B74C-3BFC62DFFAC4}"/>
              </a:ext>
            </a:extLst>
          </p:cNvPr>
          <p:cNvSpPr>
            <a:spLocks noGrp="true"/>
          </p:cNvSpPr>
          <p:nvPr>
            <p:ph idx="10" sz="half" type="dt"/>
          </p:nvPr>
        </p:nvSpPr>
        <p:spPr/>
        <p:txBody>
          <a:bodyPr rtlCol="0"/>
          <a:lstStyle>
            <a:lvl1pPr lvl="0"/>
          </a:lstStyle>
          <a:p>
            <a:pPr/>
            <a:r>
              <a:rPr dirty="0" lang="en-US"/>
              <a:t>Date</a:t>
            </a:r>
            <a:endParaRPr dirty="0" lang="en-US"/>
          </a:p>
        </p:txBody>
      </p:sp>
    </p:spTree>
    <p:extLst>
      <p:ext uri="{CE0E925F-1E8B-41EC-9B27-96A94B94B23D}">
        <p14:creationId xmlns:p14="http://schemas.microsoft.com/office/powerpoint/2010/main" val="1598430080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6C23EC09-383B-4466-9D16-E886BAB799BE}">
                <a16:creationId xmlns:a16="http://schemas.microsoft.com/office/drawing/2010/main" id="{5320D3D6-FAC5-435F-BA29-6012E0AB2F2D}"/>
              </a:ext>
            </a:extLst>
          </p:cNvPr>
          <p:cNvSpPr>
            <a:spLocks noGrp="true"/>
          </p:cNvSpPr>
          <p:nvPr>
            <p:ph type="title"/>
          </p:nvPr>
        </p:nvSpPr>
        <p:spPr/>
        <p:txBody>
          <a:bodyPr rtlCol="0"/>
          <a:lstStyle>
            <a:lvl1pPr lvl="0"/>
          </a:lstStyle>
          <a:p>
            <a:pPr/>
            <a:r>
              <a:rPr dirty="0" lang="en-US"/>
              <a:t>Click to edit Master title style</a:t>
            </a:r>
            <a:endParaRPr dirty="0" lang="en-US"/>
          </a:p>
        </p:txBody>
      </p:sp>
      <p:sp>
        <p:nvSpPr>
          <p:cNvPr id="3" name="Content Placeholder 2">
            <a:extLst>
              <a:ext uri="{91F190AE-FD4C-4C82-B687-8BB4D1BF9C4F}">
                <a16:creationId xmlns:a16="http://schemas.microsoft.com/office/drawing/2010/main" id="{26AC5F47-919D-4C23-BDCF-42737D275E50}"/>
              </a:ext>
            </a:extLst>
          </p:cNvPr>
          <p:cNvSpPr>
            <a:spLocks noGrp="true"/>
          </p:cNvSpPr>
          <p:nvPr>
            <p:ph idx="1"/>
          </p:nvPr>
        </p:nvSpPr>
        <p:spPr>
          <a:xfrm rot="0">
            <a:off x="762000" y="1403352"/>
            <a:ext cx="3619500" cy="3069050"/>
          </a:xfrm>
        </p:spPr>
        <p:txBody>
          <a:bodyPr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4" name="Content Placeholder 2">
            <a:extLst>
              <a:ext uri="{3E2DED39-319F-46D4-A26F-7AF748828128}">
                <a16:creationId xmlns:a16="http://schemas.microsoft.com/office/drawing/2010/main" id="{13D39120-C70F-437E-9669-3C851DA6536D}"/>
              </a:ext>
            </a:extLst>
          </p:cNvPr>
          <p:cNvSpPr>
            <a:spLocks noGrp="true"/>
          </p:cNvSpPr>
          <p:nvPr>
            <p:ph idx="2"/>
          </p:nvPr>
        </p:nvSpPr>
        <p:spPr>
          <a:xfrm rot="0">
            <a:off x="4752975" y="1403352"/>
            <a:ext cx="3619500" cy="3069050"/>
          </a:xfrm>
        </p:spPr>
        <p:txBody>
          <a:bodyPr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5" name="Slide Number Placeholder 6">
            <a:extLst>
              <a:ext uri="{38B78642-220F-41FE-A5E8-6E9D205BB2E1}">
                <a16:creationId xmlns:a16="http://schemas.microsoft.com/office/drawing/2010/main" id="{DE01AF13-39D6-4F7C-BE6D-0267384C52D8}"/>
              </a:ext>
            </a:extLst>
          </p:cNvPr>
          <p:cNvSpPr>
            <a:spLocks noGrp="true"/>
          </p:cNvSpPr>
          <p:nvPr>
            <p:ph idx="12" sz="quarter" type="sldNum"/>
          </p:nvPr>
        </p:nvSpPr>
        <p:spPr/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id="6" name="Footer Placeholder 5">
            <a:extLst>
              <a:ext uri="{7D004DF2-3830-4A1F-9B65-7F076C3A0845}">
                <a16:creationId xmlns:a16="http://schemas.microsoft.com/office/drawing/2010/main" id="{A2B2149A-E1DB-4A1F-B59F-9042B087ECA5}"/>
              </a:ext>
            </a:extLst>
          </p:cNvPr>
          <p:cNvSpPr>
            <a:spLocks noGrp="true"/>
          </p:cNvSpPr>
          <p:nvPr>
            <p:ph idx="11" sz="quarter" type="ftr"/>
          </p:nvPr>
        </p:nvSpPr>
        <p:spPr/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7" name="Date Placeholder 4">
            <a:extLst>
              <a:ext uri="{D5BFB186-FBA2-48A7-9DB4-D2DEA68C6CF5}">
                <a16:creationId xmlns:a16="http://schemas.microsoft.com/office/drawing/2010/main" id="{D1E09BB0-2D9B-40E1-AFAE-47394F17AB3F}"/>
              </a:ext>
            </a:extLst>
          </p:cNvPr>
          <p:cNvSpPr>
            <a:spLocks noGrp="true"/>
          </p:cNvSpPr>
          <p:nvPr>
            <p:ph idx="10" sz="half" type="dt"/>
          </p:nvPr>
        </p:nvSpPr>
        <p:spPr/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</p:spTree>
    <p:extLst>
      <p:ext uri="{C63DBAB1-CF46-4996-BC9E-94F069975397}">
        <p14:creationId xmlns:p14="http://schemas.microsoft.com/office/powerpoint/2010/main" val="1598430080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CD0180E4-930D-4C62-A60C-02D89CBE7989}">
                <a16:creationId xmlns:a16="http://schemas.microsoft.com/office/drawing/2010/main" id="{21B9F436-84CA-4DE9-92DC-9D75245335B7}"/>
              </a:ext>
            </a:extLst>
          </p:cNvPr>
          <p:cNvSpPr>
            <a:spLocks noGrp="true"/>
          </p:cNvSpPr>
          <p:nvPr>
            <p:ph type="body"/>
          </p:nvPr>
        </p:nvSpPr>
        <p:spPr>
          <a:xfrm rot="0">
            <a:off x="762000" y="1400175"/>
            <a:ext cx="3619500" cy="540644"/>
          </a:xfrm>
          <a:prstGeom prst="rect">
            <a:avLst/>
          </a:prstGeom>
        </p:spPr>
        <p:txBody>
          <a:bodyPr anchor="ctr" rtlCol="0" vert="horz">
            <a:normAutofit fontScale="100000" lnSpcReduction="0"/>
          </a:bodyPr>
          <a:lstStyle>
            <a:lvl1pPr indent="0" lvl="0">
              <a:buNone/>
              <a:defRPr b="0" cap="none" dirty="0" i="0" lang="en-US" sz="1600">
                <a:solidFill>
                  <a:schemeClr val="accent1"/>
                </a:solidFill>
                <a:latin typeface="+mn-lt"/>
              </a:defRPr>
            </a:lvl1pPr>
            <a:lvl2pPr indent="0" lvl="1" marL="457200">
              <a:buNone/>
              <a:defRPr b="1" dirty="0" lang="en-US" sz="2000">
                <a:latin typeface="+mn-lt"/>
              </a:defRPr>
            </a:lvl2pPr>
            <a:lvl3pPr indent="0" lvl="2" marL="914400">
              <a:buNone/>
              <a:defRPr b="1" dirty="0" lang="en-US" sz="1800">
                <a:latin typeface="+mn-lt"/>
              </a:defRPr>
            </a:lvl3pPr>
            <a:lvl4pPr indent="0" lvl="3" marL="1371600">
              <a:buNone/>
              <a:defRPr b="1" dirty="0" lang="en-US" sz="1600">
                <a:latin typeface="+mn-lt"/>
              </a:defRPr>
            </a:lvl4pPr>
            <a:lvl5pPr indent="0" lvl="4" marL="1828800">
              <a:buNone/>
              <a:defRPr b="1" dirty="0" lang="en-US" sz="1600">
                <a:latin typeface="+mn-lt"/>
              </a:defRPr>
            </a:lvl5pPr>
            <a:lvl6pPr indent="0" lvl="5" marL="2286000">
              <a:buNone/>
              <a:defRPr b="1" dirty="0" lang="en-US" sz="1600">
                <a:latin typeface="+mn-lt"/>
              </a:defRPr>
            </a:lvl6pPr>
            <a:lvl7pPr indent="0" lvl="6" marL="2743200">
              <a:buNone/>
              <a:defRPr b="1" dirty="0" lang="en-US" sz="1600">
                <a:latin typeface="+mn-lt"/>
              </a:defRPr>
            </a:lvl7pPr>
            <a:lvl8pPr indent="0" lvl="7" marL="3200400">
              <a:buNone/>
              <a:defRPr b="1" dirty="0" lang="en-US" sz="1600">
                <a:latin typeface="+mn-lt"/>
              </a:defRPr>
            </a:lvl8pPr>
            <a:lvl9pPr indent="0" lvl="8" marL="3657600">
              <a:buNone/>
              <a:defRPr b="1" dirty="0" lang="en-US" sz="1600">
                <a:latin typeface="+mn-lt"/>
              </a:defRPr>
            </a:lvl9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3" name="Text Placeholder 4">
            <a:extLst>
              <a:ext uri="{C611B914-594B-43ED-B6AD-AEC30E2B7826}">
                <a16:creationId xmlns:a16="http://schemas.microsoft.com/office/drawing/2010/main" id="{182C5C00-8279-4724-8CD6-5F19EB8C24AE}"/>
              </a:ext>
            </a:extLst>
          </p:cNvPr>
          <p:cNvSpPr>
            <a:spLocks noGrp="true"/>
          </p:cNvSpPr>
          <p:nvPr>
            <p:ph idx="1" type="body"/>
          </p:nvPr>
        </p:nvSpPr>
        <p:spPr>
          <a:xfrm rot="0">
            <a:off x="4754717" y="1400175"/>
            <a:ext cx="3619500" cy="540644"/>
          </a:xfrm>
          <a:prstGeom prst="rect">
            <a:avLst/>
          </a:prstGeom>
        </p:spPr>
        <p:txBody>
          <a:bodyPr anchor="ctr" rtlCol="0" vert="horz">
            <a:normAutofit fontScale="100000" lnSpcReduction="0"/>
          </a:bodyPr>
          <a:lstStyle>
            <a:lvl1pPr indent="0" lvl="0">
              <a:buNone/>
              <a:defRPr b="0" cap="none" dirty="0" i="0" lang="en-US" sz="1600">
                <a:solidFill>
                  <a:schemeClr val="accent1"/>
                </a:solidFill>
                <a:latin typeface="+mn-lt"/>
              </a:defRPr>
            </a:lvl1pPr>
            <a:lvl2pPr indent="0" lvl="1" marL="457200">
              <a:buNone/>
              <a:defRPr b="1" dirty="0" lang="en-US" sz="2000">
                <a:latin typeface="+mn-lt"/>
              </a:defRPr>
            </a:lvl2pPr>
            <a:lvl3pPr indent="0" lvl="2" marL="914400">
              <a:buNone/>
              <a:defRPr b="1" dirty="0" lang="en-US" sz="1800">
                <a:latin typeface="+mn-lt"/>
              </a:defRPr>
            </a:lvl3pPr>
            <a:lvl4pPr indent="0" lvl="3" marL="1371600">
              <a:buNone/>
              <a:defRPr b="1" dirty="0" lang="en-US" sz="1600">
                <a:latin typeface="+mn-lt"/>
              </a:defRPr>
            </a:lvl4pPr>
            <a:lvl5pPr indent="0" lvl="4" marL="1828800">
              <a:buNone/>
              <a:defRPr b="1" dirty="0" lang="en-US" sz="1600">
                <a:latin typeface="+mn-lt"/>
              </a:defRPr>
            </a:lvl5pPr>
            <a:lvl6pPr indent="0" lvl="5" marL="2286000">
              <a:buNone/>
              <a:defRPr b="1" dirty="0" lang="en-US" sz="1600">
                <a:latin typeface="+mn-lt"/>
              </a:defRPr>
            </a:lvl6pPr>
            <a:lvl7pPr indent="0" lvl="6" marL="2743200">
              <a:buNone/>
              <a:defRPr b="1" dirty="0" lang="en-US" sz="1600">
                <a:latin typeface="+mn-lt"/>
              </a:defRPr>
            </a:lvl7pPr>
            <a:lvl8pPr indent="0" lvl="7" marL="3200400">
              <a:buNone/>
              <a:defRPr b="1" dirty="0" lang="en-US" sz="1600">
                <a:latin typeface="+mn-lt"/>
              </a:defRPr>
            </a:lvl8pPr>
            <a:lvl9pPr indent="0" lvl="8" marL="3657600">
              <a:buNone/>
              <a:defRPr b="1" dirty="0" lang="en-US" sz="1600">
                <a:latin typeface="+mn-lt"/>
              </a:defRPr>
            </a:lvl9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4" name="Content Placeholder 2">
            <a:extLst>
              <a:ext uri="{D4808D8C-A150-4BCD-AF33-1133907685F9}">
                <a16:creationId xmlns:a16="http://schemas.microsoft.com/office/drawing/2010/main" id="{707D566F-5C60-4201-84E0-2F5754412BC1}"/>
              </a:ext>
            </a:extLst>
          </p:cNvPr>
          <p:cNvSpPr>
            <a:spLocks noGrp="true"/>
          </p:cNvSpPr>
          <p:nvPr>
            <p:ph idx="2"/>
          </p:nvPr>
        </p:nvSpPr>
        <p:spPr>
          <a:xfrm rot="0">
            <a:off x="762000" y="1961537"/>
            <a:ext cx="3619500" cy="2510865"/>
          </a:xfrm>
        </p:spPr>
        <p:txBody>
          <a:bodyPr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5" name="Title 1">
            <a:extLst>
              <a:ext uri="{A57E4AAD-19CE-460C-8626-E2FC40F1B373}">
                <a16:creationId xmlns:a16="http://schemas.microsoft.com/office/drawing/2010/main" id="{A8322812-ECBA-4B29-AC93-9BEA747968FF}"/>
              </a:ext>
            </a:extLst>
          </p:cNvPr>
          <p:cNvSpPr>
            <a:spLocks noGrp="true"/>
          </p:cNvSpPr>
          <p:nvPr>
            <p:ph idx="3" type="title"/>
          </p:nvPr>
        </p:nvSpPr>
        <p:spPr/>
        <p:txBody>
          <a:bodyPr rtlCol="0"/>
          <a:lstStyle>
            <a:lvl1pPr lvl="0"/>
          </a:lstStyle>
          <a:p>
            <a:pPr/>
            <a:r>
              <a:rPr dirty="0" lang="en-US"/>
              <a:t>Click to edit Master title style</a:t>
            </a:r>
            <a:endParaRPr dirty="0" lang="en-US"/>
          </a:p>
        </p:txBody>
      </p:sp>
      <p:sp>
        <p:nvSpPr>
          <p:cNvPr id="6" name="Content Placeholder 2">
            <a:extLst>
              <a:ext uri="{2610E2B5-C6D1-48B7-99BD-D1C092B407A7}">
                <a16:creationId xmlns:a16="http://schemas.microsoft.com/office/drawing/2010/main" id="{6AEEFA8F-AE9F-47ED-A2F2-216236445556}"/>
              </a:ext>
            </a:extLst>
          </p:cNvPr>
          <p:cNvSpPr>
            <a:spLocks noGrp="true"/>
          </p:cNvSpPr>
          <p:nvPr>
            <p:ph idx="4"/>
          </p:nvPr>
        </p:nvSpPr>
        <p:spPr>
          <a:xfrm rot="0">
            <a:off x="4751443" y="1961537"/>
            <a:ext cx="3619500" cy="2510865"/>
          </a:xfrm>
        </p:spPr>
        <p:txBody>
          <a:bodyPr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7" name="Date Placeholder 4">
            <a:extLst>
              <a:ext uri="{F6F60D5D-B8E3-4970-8884-5EA0B922E13F}">
                <a16:creationId xmlns:a16="http://schemas.microsoft.com/office/drawing/2010/main" id="{EA0F1C9E-97B9-49BB-B53D-D1F4F51F0AB4}"/>
              </a:ext>
            </a:extLst>
          </p:cNvPr>
          <p:cNvSpPr>
            <a:spLocks noGrp="true"/>
          </p:cNvSpPr>
          <p:nvPr>
            <p:ph idx="10" sz="half" type="dt"/>
          </p:nvPr>
        </p:nvSpPr>
        <p:spPr/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  <p:sp>
        <p:nvSpPr>
          <p:cNvPr id="8" name="Footer Placeholder 5">
            <a:extLst>
              <a:ext uri="{63B30A8A-A332-4F17-A15D-8D7FF242CBC5}">
                <a16:creationId xmlns:a16="http://schemas.microsoft.com/office/drawing/2010/main" id="{75808F92-8152-4757-91B9-0B75A2222232}"/>
              </a:ext>
            </a:extLst>
          </p:cNvPr>
          <p:cNvSpPr>
            <a:spLocks noGrp="true"/>
          </p:cNvSpPr>
          <p:nvPr>
            <p:ph idx="11" sz="quarter" type="ftr"/>
          </p:nvPr>
        </p:nvSpPr>
        <p:spPr/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9" name="Slide Number Placeholder 6">
            <a:extLst>
              <a:ext uri="{4C0E1CD8-CBB6-4D3A-8991-5F0550F26EC8}">
                <a16:creationId xmlns:a16="http://schemas.microsoft.com/office/drawing/2010/main" id="{1CA32289-0DA5-46B7-A67D-04C421370AB6}"/>
              </a:ext>
            </a:extLst>
          </p:cNvPr>
          <p:cNvSpPr>
            <a:spLocks noGrp="true"/>
          </p:cNvSpPr>
          <p:nvPr>
            <p:ph idx="12" sz="quarter" type="sldNum"/>
          </p:nvPr>
        </p:nvSpPr>
        <p:spPr/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</p:spTree>
    <p:extLst>
      <p:ext uri="{59E36E1E-7F62-4C08-A73B-7FF68D818452}">
        <p14:creationId xmlns:p14="http://schemas.microsoft.com/office/powerpoint/2010/main" val="1598430080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6A319084-E633-4588-A8C5-F4AD118E3679}">
                <a16:creationId xmlns:a16="http://schemas.microsoft.com/office/drawing/2010/main" id="{06ED31BF-366F-4303-9582-11D042BE6412}"/>
              </a:ext>
            </a:extLst>
          </p:cNvPr>
          <p:cNvSpPr>
            <a:spLocks noGrp="true"/>
          </p:cNvSpPr>
          <p:nvPr>
            <p:ph type="title"/>
          </p:nvPr>
        </p:nvSpPr>
        <p:spPr>
          <a:xfrm rot="0">
            <a:off x="762000" y="1914525"/>
            <a:ext cx="7620000" cy="857250"/>
          </a:xfrm>
        </p:spPr>
        <p:txBody>
          <a:bodyPr anchor="ctr" rtlCol="0" vert="horz"/>
          <a:lstStyle>
            <a:lvl1pPr algn="ctr" lvl="0">
              <a:defRPr dirty="0" lang="en-US" sz="3600"/>
            </a:lvl1pPr>
          </a:lstStyle>
          <a:p>
            <a:pPr/>
            <a:r>
              <a:rPr dirty="0" lang="en-US"/>
              <a:t>Click to edit Master title style</a:t>
            </a:r>
            <a:endParaRPr dirty="0" lang="en-US"/>
          </a:p>
        </p:txBody>
      </p:sp>
      <p:sp>
        <p:nvSpPr>
          <p:cNvPr id="3" name="Slide Number Placeholder 3">
            <a:extLst>
              <a:ext uri="{FAF3DCA9-B7EB-45CE-A9EC-717B361FADA8}">
                <a16:creationId xmlns:a16="http://schemas.microsoft.com/office/drawing/2010/main" id="{06F5DF16-418F-4DA8-8F2E-B17ACADEBFA0}"/>
              </a:ext>
            </a:extLst>
          </p:cNvPr>
          <p:cNvSpPr>
            <a:spLocks noGrp="true"/>
          </p:cNvSpPr>
          <p:nvPr>
            <p:ph idx="12" sz="quarter" type="sldNum"/>
          </p:nvPr>
        </p:nvSpPr>
        <p:spPr/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id="4" name="Footer Placeholder 2">
            <a:extLst>
              <a:ext uri="{60577503-56F4-48B3-886B-FDAABAA5EDDC}">
                <a16:creationId xmlns:a16="http://schemas.microsoft.com/office/drawing/2010/main" id="{8D0F969C-54D2-4E5A-924A-BF9454177926}"/>
              </a:ext>
            </a:extLst>
          </p:cNvPr>
          <p:cNvSpPr>
            <a:spLocks noGrp="true"/>
          </p:cNvSpPr>
          <p:nvPr>
            <p:ph idx="11" sz="quarter" type="ftr"/>
          </p:nvPr>
        </p:nvSpPr>
        <p:spPr/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5" name="Date Placeholder 1">
            <a:extLst>
              <a:ext uri="{86DAF5C1-D229-491C-8AE5-8ABA8E6F0F49}">
                <a16:creationId xmlns:a16="http://schemas.microsoft.com/office/drawing/2010/main" id="{5FF5D366-D3D2-4B85-A9D9-63D0906AE10B}"/>
              </a:ext>
            </a:extLst>
          </p:cNvPr>
          <p:cNvSpPr>
            <a:spLocks noGrp="true"/>
          </p:cNvSpPr>
          <p:nvPr>
            <p:ph idx="10" sz="half" type="dt"/>
          </p:nvPr>
        </p:nvSpPr>
        <p:spPr/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</p:spTree>
    <p:extLst>
      <p:ext uri="{D363AA8D-178F-4D09-B4BB-E8EDF7ACC29E}">
        <p14:creationId xmlns:p14="http://schemas.microsoft.com/office/powerpoint/2010/main" val="1598430080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showMasterSp="true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414B29B-3F16-48E8-8F9D-6F149C7890DD}">
                <a16:creationId xmlns:a16="http://schemas.microsoft.com/office/drawing/2010/main" id="{4BB37793-B9ED-4292-8459-1FE181BA57A0}"/>
              </a:ext>
            </a:extLst>
          </p:cNvPr>
          <p:cNvSpPr>
            <a:spLocks noGrp="true"/>
          </p:cNvSpPr>
          <p:nvPr>
            <p:ph idx="12" sz="quarter" type="sldNum"/>
          </p:nvPr>
        </p:nvSpPr>
        <p:spPr/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id="3" name="Footer Placeholder 2">
            <a:extLst>
              <a:ext uri="{E1B94C12-9FBB-42FF-A56E-DC8F387998CB}">
                <a16:creationId xmlns:a16="http://schemas.microsoft.com/office/drawing/2010/main" id="{E5D28D0B-F7B0-4D55-983F-A87EB3E60A84}"/>
              </a:ext>
            </a:extLst>
          </p:cNvPr>
          <p:cNvSpPr>
            <a:spLocks noGrp="true"/>
          </p:cNvSpPr>
          <p:nvPr>
            <p:ph idx="11" sz="quarter" type="ftr"/>
          </p:nvPr>
        </p:nvSpPr>
        <p:spPr/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4" name="Date Placeholder 1">
            <a:extLst>
              <a:ext uri="{D72BD6A9-0305-4FC0-BC62-61EACCA0E327}">
                <a16:creationId xmlns:a16="http://schemas.microsoft.com/office/drawing/2010/main" id="{D3A5E393-A352-47A6-959C-7F794E5B9DEB}"/>
              </a:ext>
            </a:extLst>
          </p:cNvPr>
          <p:cNvSpPr>
            <a:spLocks noGrp="true"/>
          </p:cNvSpPr>
          <p:nvPr>
            <p:ph idx="10" sz="half" type="dt"/>
          </p:nvPr>
        </p:nvSpPr>
        <p:spPr/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</p:spTree>
    <p:extLst>
      <p:ext uri="{1915F273-39E4-4538-A943-0E5E8C0CD43E}">
        <p14:creationId xmlns:p14="http://schemas.microsoft.com/office/powerpoint/2010/main" val="1598430080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showMasterSp="true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1AC74DEE-F9B8-44EF-8038-5A2AF49BCCF0}">
                <a16:creationId xmlns:a16="http://schemas.microsoft.com/office/drawing/2010/main" id="{F3CBDD71-63F5-423C-898D-E1CEF1C1978E}"/>
              </a:ext>
            </a:extLst>
          </p:cNvPr>
          <p:cNvSpPr>
            <a:spLocks noGrp="true"/>
          </p:cNvSpPr>
          <p:nvPr>
            <p:ph type="title"/>
          </p:nvPr>
        </p:nvSpPr>
        <p:spPr/>
        <p:txBody>
          <a:bodyPr rtlCol="0"/>
          <a:lstStyle>
            <a:lvl1pPr lvl="0"/>
          </a:lstStyle>
          <a:p>
            <a:pPr/>
            <a:r>
              <a:rPr dirty="0" lang="en-US"/>
              <a:t>Click to edit Master title style</a:t>
            </a:r>
            <a:endParaRPr dirty="0" lang="en-US"/>
          </a:p>
        </p:txBody>
      </p:sp>
      <p:sp>
        <p:nvSpPr>
          <p:cNvPr id="3" name="Text Placeholder 3">
            <a:extLst>
              <a:ext uri="{8818C1FB-BFF7-4200-9040-99BB71CC3940}">
                <a16:creationId xmlns:a16="http://schemas.microsoft.com/office/drawing/2010/main" id="{D24DD4C5-BC9B-4253-A464-FCD4F0BBDF37}"/>
              </a:ext>
            </a:extLst>
          </p:cNvPr>
          <p:cNvSpPr>
            <a:spLocks noGrp="true"/>
          </p:cNvSpPr>
          <p:nvPr>
            <p:ph idx="1" type="body"/>
          </p:nvPr>
        </p:nvSpPr>
        <p:spPr>
          <a:xfrm rot="0">
            <a:off x="762000" y="1455900"/>
            <a:ext cx="2822399" cy="2984400"/>
          </a:xfrm>
        </p:spPr>
        <p:txBody>
          <a:bodyPr anchor="t" bIns="45720" lIns="91440" rIns="91440" rtlCol="0" tIns="93600" vert="horz">
            <a:normAutofit/>
          </a:bodyPr>
          <a:lstStyle>
            <a:lvl1pPr indent="0" lvl="0">
              <a:lnSpc>
                <a:spcPct val="100000"/>
              </a:lnSpc>
              <a:buNone/>
              <a:defRPr b="0" dirty="0" lang="en-US">
                <a:latin typeface="+mn-lt"/>
              </a:defRPr>
            </a:lvl1pPr>
          </a:lstStyle>
          <a:p>
            <a:pPr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4" name="Content Placeholder 2">
            <a:extLst>
              <a:ext uri="{B87724A1-5B42-41D1-945E-E0543FDFDBBD}">
                <a16:creationId xmlns:a16="http://schemas.microsoft.com/office/drawing/2010/main" id="{05346B15-571A-43DE-972B-37CA4DCAD5BA}"/>
              </a:ext>
            </a:extLst>
          </p:cNvPr>
          <p:cNvSpPr>
            <a:spLocks noGrp="true"/>
          </p:cNvSpPr>
          <p:nvPr>
            <p:ph idx="2"/>
          </p:nvPr>
        </p:nvSpPr>
        <p:spPr>
          <a:xfrm rot="0">
            <a:off x="3776758" y="1447800"/>
            <a:ext cx="4605242" cy="3000375"/>
          </a:xfrm>
        </p:spPr>
        <p:txBody>
          <a:bodyPr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id="5" name="Slide Number Placeholder 3">
            <a:extLst>
              <a:ext uri="{0BCCAC92-BA58-47C7-BE24-46D85158E8B7}">
                <a16:creationId xmlns:a16="http://schemas.microsoft.com/office/drawing/2010/main" id="{C6C059F8-C704-4267-BBA0-5A67B2A0F401}"/>
              </a:ext>
            </a:extLst>
          </p:cNvPr>
          <p:cNvSpPr>
            <a:spLocks noGrp="true"/>
          </p:cNvSpPr>
          <p:nvPr>
            <p:ph idx="12" sz="quarter" type="sldNum"/>
          </p:nvPr>
        </p:nvSpPr>
        <p:spPr/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id="6" name="Footer Placeholder 2">
            <a:extLst>
              <a:ext uri="{80E4ADFB-B27C-4201-97D2-4ADD78912F6C}">
                <a16:creationId xmlns:a16="http://schemas.microsoft.com/office/drawing/2010/main" id="{6CD4C410-DAB4-41E5-B813-6F130F1995BE}"/>
              </a:ext>
            </a:extLst>
          </p:cNvPr>
          <p:cNvSpPr>
            <a:spLocks noGrp="true"/>
          </p:cNvSpPr>
          <p:nvPr>
            <p:ph idx="11" sz="quarter" type="ftr"/>
          </p:nvPr>
        </p:nvSpPr>
        <p:spPr/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7" name="Date Placeholder 1">
            <a:extLst>
              <a:ext uri="{3AEFCCE5-A9E0-45A7-A712-62732C8ECC9E}">
                <a16:creationId xmlns:a16="http://schemas.microsoft.com/office/drawing/2010/main" id="{45611858-F0E5-47C8-A97D-CA92803BD9FD}"/>
              </a:ext>
            </a:extLst>
          </p:cNvPr>
          <p:cNvSpPr>
            <a:spLocks noGrp="true"/>
          </p:cNvSpPr>
          <p:nvPr>
            <p:ph idx="10" sz="half" type="dt"/>
          </p:nvPr>
        </p:nvSpPr>
        <p:spPr/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</p:spTree>
    <p:extLst>
      <p:ext uri="{FF2BE5E9-2F14-4FDA-923E-80D0CE008CD2}">
        <p14:creationId xmlns:p14="http://schemas.microsoft.com/office/powerpoint/2010/main" val="1598430080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0416B71E-05B9-44FC-B9BC-26C5E1BD899A}">
                <a16:creationId xmlns:a16="http://schemas.microsoft.com/office/drawing/2010/main" id="{4C2A5BB4-BA49-4711-AF4F-505CA0BFB626}"/>
              </a:ext>
            </a:extLst>
          </p:cNvPr>
          <p:cNvSpPr/>
          <p:nvPr/>
        </p:nvSpPr>
        <p:spPr>
          <a:xfrm rot="0">
            <a:off x="3718307" y="1437411"/>
            <a:ext cx="4663693" cy="3037029"/>
          </a:xfrm>
          <a:prstGeom prst="rect">
            <a:avLst/>
          </a:prstGeom>
          <a:noFill/>
          <a:ln cap="flat" w="6350">
            <a:solidFill>
              <a:schemeClr val="bg1">
                <a:lumMod val="7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/>
          <a:lstStyle/>
          <a:p>
            <a:pPr algn="ctr"/>
            <a:r>
              <a:rPr dirty="0" lang="en-US">
                <a:latin typeface="+mn-lt"/>
              </a:rPr>
              <a:t/>
            </a:r>
            <a:endParaRPr dirty="0" lang="en-US">
              <a:latin typeface="+mn-lt"/>
            </a:endParaRPr>
          </a:p>
        </p:txBody>
      </p:sp>
      <p:sp>
        <p:nvSpPr>
          <p:cNvPr id="3" name="Title 1">
            <a:extLst>
              <a:ext uri="{B60C7042-C577-412D-8D9F-4E1C533470B6}">
                <a16:creationId xmlns:a16="http://schemas.microsoft.com/office/drawing/2010/main" id="{C0B7F767-469C-4A67-B219-B38FE25A1779}"/>
              </a:ext>
            </a:extLst>
          </p:cNvPr>
          <p:cNvSpPr>
            <a:spLocks noGrp="true"/>
          </p:cNvSpPr>
          <p:nvPr>
            <p:ph type="title"/>
          </p:nvPr>
        </p:nvSpPr>
        <p:spPr/>
        <p:txBody>
          <a:bodyPr rtlCol="0"/>
          <a:lstStyle>
            <a:lvl1pPr lvl="0"/>
          </a:lstStyle>
          <a:p>
            <a:pPr/>
            <a:r>
              <a:rPr dirty="0" lang="en-US"/>
              <a:t>Click to edit Master title style</a:t>
            </a:r>
            <a:endParaRPr dirty="0" lang="en-US"/>
          </a:p>
        </p:txBody>
      </p:sp>
      <p:sp>
        <p:nvSpPr>
          <p:cNvPr id="4" name="Text Placeholder 3">
            <a:extLst>
              <a:ext uri="{2D16B568-980F-40C6-8B3C-34256B5B2011}">
                <a16:creationId xmlns:a16="http://schemas.microsoft.com/office/drawing/2010/main" id="{9B5AD150-04CA-4154-8322-74F46EA6E205}"/>
              </a:ext>
            </a:extLst>
          </p:cNvPr>
          <p:cNvSpPr>
            <a:spLocks noGrp="true"/>
          </p:cNvSpPr>
          <p:nvPr>
            <p:ph idx="1" type="body"/>
          </p:nvPr>
        </p:nvSpPr>
        <p:spPr>
          <a:xfrm rot="0">
            <a:off x="762000" y="1455900"/>
            <a:ext cx="2822399" cy="2984400"/>
          </a:xfrm>
        </p:spPr>
        <p:txBody>
          <a:bodyPr anchor="t" bIns="45720" lIns="91440" rIns="91440" rtlCol="0" tIns="93600" vert="horz">
            <a:normAutofit/>
          </a:bodyPr>
          <a:lstStyle>
            <a:lvl1pPr indent="0" lvl="0">
              <a:lnSpc>
                <a:spcPct val="100000"/>
              </a:lnSpc>
              <a:buNone/>
              <a:defRPr b="0" dirty="0" lang="en-US">
                <a:latin typeface="+mn-lt"/>
              </a:defRPr>
            </a:lvl1pPr>
          </a:lstStyle>
          <a:p>
            <a:pPr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5" name="Picture Placeholder 2">
            <a:extLst>
              <a:ext uri="{D77E4146-0B2E-49B5-B3F7-9E1181BF1152}">
                <a16:creationId xmlns:a16="http://schemas.microsoft.com/office/drawing/2010/main" id="{148697C0-3C5E-498B-8A9D-B4D81D28C212}"/>
              </a:ext>
            </a:extLst>
          </p:cNvPr>
          <p:cNvSpPr>
            <a:spLocks noGrp="true"/>
          </p:cNvSpPr>
          <p:nvPr>
            <p:ph idx="2" type="pic"/>
          </p:nvPr>
        </p:nvSpPr>
        <p:spPr>
          <a:xfrm rot="0">
            <a:off x="3775220" y="1492944"/>
            <a:ext cx="4543283" cy="2925962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rtlCol="0"/>
          <a:lstStyle/>
          <a:p>
            <a:pPr/>
            <a:r>
              <a:rPr dirty="0" lang="en-US"/>
              <a:t>Click icon to add picture</a:t>
            </a:r>
            <a:endParaRPr dirty="0" lang="en-US"/>
          </a:p>
        </p:txBody>
      </p:sp>
      <p:sp>
        <p:nvSpPr>
          <p:cNvPr id="6" name="Slide Number Placeholder 4">
            <a:extLst>
              <a:ext uri="{18EED800-DB17-4C03-91FD-50AF517AFD63}">
                <a16:creationId xmlns:a16="http://schemas.microsoft.com/office/drawing/2010/main" id="{4F592E57-7BD6-477F-9702-8740EE92031A}"/>
              </a:ext>
            </a:extLst>
          </p:cNvPr>
          <p:cNvSpPr>
            <a:spLocks noGrp="true"/>
          </p:cNvSpPr>
          <p:nvPr>
            <p:ph idx="12" sz="quarter" type="sldNum"/>
          </p:nvPr>
        </p:nvSpPr>
        <p:spPr/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id="7" name="Footer Placeholder 3">
            <a:extLst>
              <a:ext uri="{D9709C9D-43A9-45E8-9A88-805F9A6BD6D0}">
                <a16:creationId xmlns:a16="http://schemas.microsoft.com/office/drawing/2010/main" id="{60A26255-543B-4471-8DB4-54F540202013}"/>
              </a:ext>
            </a:extLst>
          </p:cNvPr>
          <p:cNvSpPr>
            <a:spLocks noGrp="true"/>
          </p:cNvSpPr>
          <p:nvPr>
            <p:ph idx="11" sz="quarter" type="ftr"/>
          </p:nvPr>
        </p:nvSpPr>
        <p:spPr/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8" name="Date Placeholder 1">
            <a:extLst>
              <a:ext uri="{AA77972F-0642-46A8-901B-E74B340DD231}">
                <a16:creationId xmlns:a16="http://schemas.microsoft.com/office/drawing/2010/main" id="{5CEE6314-7D85-4028-B272-34606240172C}"/>
              </a:ext>
            </a:extLst>
          </p:cNvPr>
          <p:cNvSpPr>
            <a:spLocks noGrp="true"/>
          </p:cNvSpPr>
          <p:nvPr>
            <p:ph idx="10" sz="half" type="dt"/>
          </p:nvPr>
        </p:nvSpPr>
        <p:spPr/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</p:spTree>
    <p:extLst>
      <p:ext uri="{4F28854C-BA1C-449B-A82D-96EA4C5DE085}">
        <p14:creationId xmlns:p14="http://schemas.microsoft.com/office/powerpoint/2010/main" val="1598430080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userDrawn="1">
  <p:cSld name="Title,Text,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703697CB-B39C-42C6-9F2B-254F9B003056}">
                <a16:creationId xmlns:a16="http://schemas.microsoft.com/office/drawing/2010/main" id="{707F70B0-EED8-44F3-873D-356ACCD12964}"/>
              </a:ext>
            </a:extLst>
          </p:cNvPr>
          <p:cNvSpPr/>
          <p:nvPr/>
        </p:nvSpPr>
        <p:spPr>
          <a:xfrm rot="0">
            <a:off x="774703" y="1417637"/>
            <a:ext cx="1850529" cy="2192337"/>
          </a:xfrm>
          <a:prstGeom prst="rect">
            <a:avLst/>
          </a:prstGeom>
          <a:noFill/>
          <a:ln cap="flat" w="6350">
            <a:solidFill>
              <a:schemeClr val="tx1">
                <a:alpha val="48000"/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/>
          <a:lstStyle/>
          <a:p>
            <a:pPr algn="ctr"/>
            <a:r>
              <a:rPr dirty="0" lang="en-US">
                <a:latin typeface="+mn-lt"/>
              </a:rPr>
              <a:t/>
            </a:r>
            <a:endParaRPr dirty="0" lang="en-US">
              <a:latin typeface="+mn-lt"/>
            </a:endParaRPr>
          </a:p>
        </p:txBody>
      </p:sp>
      <p:sp>
        <p:nvSpPr>
          <p:cNvPr id="3" name="Rectangle 20">
            <a:extLst>
              <a:ext uri="{81F2B943-1A46-4B79-BDBE-798B872307E3}">
                <a16:creationId xmlns:a16="http://schemas.microsoft.com/office/drawing/2010/main" id="{6795272D-6FEC-4C09-BA15-A03346DC0C46}"/>
              </a:ext>
            </a:extLst>
          </p:cNvPr>
          <p:cNvSpPr/>
          <p:nvPr/>
        </p:nvSpPr>
        <p:spPr>
          <a:xfrm rot="0">
            <a:off x="2774950" y="1417637"/>
            <a:ext cx="3580319" cy="2192337"/>
          </a:xfrm>
          <a:prstGeom prst="rect">
            <a:avLst/>
          </a:prstGeom>
          <a:noFill/>
          <a:ln cap="flat" w="6350">
            <a:solidFill>
              <a:schemeClr val="tx1">
                <a:alpha val="48000"/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/>
          <a:lstStyle/>
          <a:p>
            <a:pPr algn="ctr"/>
            <a:r>
              <a:rPr dirty="0" lang="en-US">
                <a:latin typeface="+mn-lt"/>
              </a:rPr>
              <a:t/>
            </a:r>
            <a:endParaRPr dirty="0" lang="en-US">
              <a:latin typeface="+mn-lt"/>
            </a:endParaRPr>
          </a:p>
        </p:txBody>
      </p:sp>
      <p:sp>
        <p:nvSpPr>
          <p:cNvPr id="4" name="Rectangle 22">
            <a:extLst>
              <a:ext uri="{6019B0E9-B41E-46CF-BEF0-64A2C863DC63}">
                <a16:creationId xmlns:a16="http://schemas.microsoft.com/office/drawing/2010/main" id="{F99E0080-A99E-43CB-A633-EA1BCFDF1A4A}"/>
              </a:ext>
            </a:extLst>
          </p:cNvPr>
          <p:cNvSpPr/>
          <p:nvPr/>
        </p:nvSpPr>
        <p:spPr>
          <a:xfrm rot="0">
            <a:off x="6496050" y="1417637"/>
            <a:ext cx="1882776" cy="2192337"/>
          </a:xfrm>
          <a:custGeom>
            <a:avLst/>
            <a:gdLst/>
            <a:ahLst/>
            <a:cxnLst/>
            <a:rect b="b" l="0" r="r" t="0"/>
            <a:pathLst>
              <a:path h="2192337" w="1882776">
                <a:moveTo>
                  <a:pt x="9525" y="0"/>
                </a:moveTo>
                <a:lnTo>
                  <a:pt x="1882777" y="0"/>
                </a:lnTo>
                <a:lnTo>
                  <a:pt x="1882777" y="2192337"/>
                </a:lnTo>
                <a:lnTo>
                  <a:pt x="9525" y="2192337"/>
                </a:lnTo>
                <a:close/>
              </a:path>
            </a:pathLst>
          </a:custGeom>
          <a:noFill/>
          <a:ln cap="flat" w="6350">
            <a:solidFill>
              <a:schemeClr val="tx1">
                <a:alpha val="48000"/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/>
          <a:lstStyle/>
          <a:p>
            <a:pPr algn="ctr"/>
            <a:r>
              <a:rPr dirty="0" lang="en-US">
                <a:latin typeface="+mn-lt"/>
              </a:rPr>
              <a:t/>
            </a:r>
            <a:endParaRPr dirty="0" lang="en-US">
              <a:latin typeface="+mn-lt"/>
            </a:endParaRPr>
          </a:p>
        </p:txBody>
      </p:sp>
      <p:sp>
        <p:nvSpPr>
          <p:cNvPr id="5" name="Title 1">
            <a:extLst>
              <a:ext uri="{54E5F322-9F15-44E8-A5AE-517EA1B8C676}">
                <a16:creationId xmlns:a16="http://schemas.microsoft.com/office/drawing/2010/main" id="{459B35F8-E6BB-45E7-A702-5655534FCF8F}"/>
              </a:ext>
            </a:extLst>
          </p:cNvPr>
          <p:cNvSpPr>
            <a:spLocks noGrp="true"/>
          </p:cNvSpPr>
          <p:nvPr>
            <p:ph type="title"/>
          </p:nvPr>
        </p:nvSpPr>
        <p:spPr/>
        <p:txBody>
          <a:bodyPr rtlCol="0"/>
          <a:lstStyle>
            <a:lvl1pPr lvl="0"/>
          </a:lstStyle>
          <a:p>
            <a:pPr/>
            <a:r>
              <a:rPr dirty="0" lang="en-US"/>
              <a:t>Click to edit Master title style</a:t>
            </a:r>
            <a:endParaRPr dirty="0" lang="en-US"/>
          </a:p>
        </p:txBody>
      </p:sp>
      <p:sp>
        <p:nvSpPr>
          <p:cNvPr id="6" name="Picture Placeholder 2">
            <a:extLst>
              <a:ext uri="{745E5928-241B-47F7-BD6B-135573710326}">
                <a16:creationId xmlns:a16="http://schemas.microsoft.com/office/drawing/2010/main" id="{E88E2C1E-B936-4EFD-8675-F513B7B5B0F6}"/>
              </a:ext>
            </a:extLst>
          </p:cNvPr>
          <p:cNvSpPr>
            <a:spLocks noGrp="true"/>
          </p:cNvSpPr>
          <p:nvPr>
            <p:ph idx="1" type="pic"/>
          </p:nvPr>
        </p:nvSpPr>
        <p:spPr>
          <a:xfrm rot="0">
            <a:off x="835027" y="1474787"/>
            <a:ext cx="1723499" cy="2074863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rtlCol="0"/>
          <a:lstStyle/>
          <a:p>
            <a:pPr/>
            <a:r>
              <a:rPr dirty="0" lang="en-US"/>
              <a:t>Click icon to add picture</a:t>
            </a:r>
            <a:endParaRPr dirty="0" lang="en-US"/>
          </a:p>
        </p:txBody>
      </p:sp>
      <p:sp>
        <p:nvSpPr>
          <p:cNvPr id="7" name="Content Placeholder 2">
            <a:extLst>
              <a:ext uri="{B2D70754-7A61-4F6A-835B-AF5EE73CD3F9}">
                <a16:creationId xmlns:a16="http://schemas.microsoft.com/office/drawing/2010/main" id="{6937905D-F1D4-4456-B536-0AF8AA14E5FD}"/>
              </a:ext>
            </a:extLst>
          </p:cNvPr>
          <p:cNvSpPr>
            <a:spLocks noGrp="true"/>
          </p:cNvSpPr>
          <p:nvPr>
            <p:ph idx="2" type="body"/>
          </p:nvPr>
        </p:nvSpPr>
        <p:spPr>
          <a:xfrm rot="0">
            <a:off x="762000" y="3810000"/>
            <a:ext cx="1847850" cy="523875"/>
          </a:xfrm>
          <a:prstGeom prst="rect">
            <a:avLst/>
          </a:prstGeom>
        </p:spPr>
        <p:txBody>
          <a:bodyPr anchor="t" rtlCol="0" vert="horz">
            <a:normAutofit/>
          </a:bodyPr>
          <a:lstStyle>
            <a:lvl1pPr algn="ctr" indent="0" lvl="0">
              <a:lnSpc>
                <a:spcPct val="100000"/>
              </a:lnSpc>
              <a:buFont typeface="Arial"/>
              <a:buNone/>
              <a:defRPr b="0" dirty="0"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lvl="1">
              <a:lnSpc>
                <a:spcPct val="129999"/>
              </a:lnSpc>
              <a:defRPr dirty="0" lang="en-US" sz="1000">
                <a:solidFill>
                  <a:schemeClr val="bg1">
                    <a:lumMod val="65000"/>
                  </a:schemeClr>
                </a:solidFill>
              </a:defRPr>
            </a:lvl2pPr>
            <a:lvl3pPr lvl="2">
              <a:lnSpc>
                <a:spcPts val="1200"/>
              </a:lnSpc>
              <a:defRPr dirty="0" i="1" lang="en-US" sz="105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lvl="3">
              <a:lnSpc>
                <a:spcPts val="1200"/>
              </a:lnSpc>
              <a:defRPr dirty="0" i="0" lang="en-US" sz="105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lvl="4">
              <a:lnSpc>
                <a:spcPts val="1200"/>
              </a:lnSpc>
              <a:buFont typeface="Arial"/>
              <a:buChar char="»"/>
              <a:defRPr dirty="0" i="1" lang="en-US" sz="105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8" name="Picture Placeholder 2">
            <a:extLst>
              <a:ext uri="{424E4D31-3A90-4001-9A6A-E51774D66CA9}">
                <a16:creationId xmlns:a16="http://schemas.microsoft.com/office/drawing/2010/main" id="{A5164BC2-5B8E-4530-A140-39D38A36E213}"/>
              </a:ext>
            </a:extLst>
          </p:cNvPr>
          <p:cNvSpPr>
            <a:spLocks noGrp="true"/>
          </p:cNvSpPr>
          <p:nvPr>
            <p:ph idx="3" type="pic"/>
          </p:nvPr>
        </p:nvSpPr>
        <p:spPr>
          <a:xfrm rot="0">
            <a:off x="2835275" y="1474787"/>
            <a:ext cx="3459670" cy="2074863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rtlCol="0"/>
          <a:lstStyle/>
          <a:p>
            <a:pPr/>
            <a:r>
              <a:rPr dirty="0" lang="en-US"/>
              <a:t>Click icon to add picture</a:t>
            </a:r>
            <a:endParaRPr dirty="0" lang="en-US"/>
          </a:p>
        </p:txBody>
      </p:sp>
      <p:sp>
        <p:nvSpPr>
          <p:cNvPr id="9" name="Content Placeholder 2">
            <a:extLst>
              <a:ext uri="{0043598D-73C7-4188-B18A-AAE281F5034C}">
                <a16:creationId xmlns:a16="http://schemas.microsoft.com/office/drawing/2010/main" id="{36162A46-C7DE-4C4C-9150-4CC2447A78C9}"/>
              </a:ext>
            </a:extLst>
          </p:cNvPr>
          <p:cNvSpPr>
            <a:spLocks noGrp="true"/>
          </p:cNvSpPr>
          <p:nvPr>
            <p:ph idx="4" type="body"/>
          </p:nvPr>
        </p:nvSpPr>
        <p:spPr>
          <a:xfrm rot="0">
            <a:off x="2777561" y="3810000"/>
            <a:ext cx="3577708" cy="523875"/>
          </a:xfrm>
          <a:prstGeom prst="rect">
            <a:avLst/>
          </a:prstGeom>
        </p:spPr>
        <p:txBody>
          <a:bodyPr anchor="t" rtlCol="0" vert="horz">
            <a:normAutofit/>
          </a:bodyPr>
          <a:lstStyle>
            <a:lvl1pPr algn="ctr" indent="0" lvl="0">
              <a:lnSpc>
                <a:spcPct val="100000"/>
              </a:lnSpc>
              <a:buFont typeface="Arial"/>
              <a:buNone/>
              <a:defRPr b="0" dirty="0"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lvl="1">
              <a:lnSpc>
                <a:spcPct val="129999"/>
              </a:lnSpc>
              <a:defRPr dirty="0" lang="en-US" sz="1000">
                <a:solidFill>
                  <a:schemeClr val="bg1">
                    <a:lumMod val="65000"/>
                  </a:schemeClr>
                </a:solidFill>
              </a:defRPr>
            </a:lvl2pPr>
            <a:lvl3pPr lvl="2">
              <a:lnSpc>
                <a:spcPts val="1200"/>
              </a:lnSpc>
              <a:defRPr dirty="0" i="1" lang="en-US" sz="105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lvl="3">
              <a:lnSpc>
                <a:spcPts val="1200"/>
              </a:lnSpc>
              <a:defRPr dirty="0" i="0" lang="en-US" sz="105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lvl="4">
              <a:lnSpc>
                <a:spcPts val="1200"/>
              </a:lnSpc>
              <a:buFont typeface="Arial"/>
              <a:buChar char="»"/>
              <a:defRPr dirty="0" i="1" lang="en-US" sz="105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10" name="Picture Placeholder 2">
            <a:extLst>
              <a:ext uri="{5CF6C7A7-7B95-4806-9993-564EFCC388DC}">
                <a16:creationId xmlns:a16="http://schemas.microsoft.com/office/drawing/2010/main" id="{0C13FF4A-599F-4AEC-A558-4997DE9CA7DD}"/>
              </a:ext>
            </a:extLst>
          </p:cNvPr>
          <p:cNvSpPr>
            <a:spLocks noGrp="true"/>
          </p:cNvSpPr>
          <p:nvPr>
            <p:ph idx="5" type="pic"/>
          </p:nvPr>
        </p:nvSpPr>
        <p:spPr>
          <a:xfrm rot="0">
            <a:off x="6581774" y="1474787"/>
            <a:ext cx="1724025" cy="2074863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rtlCol="0"/>
          <a:lstStyle/>
          <a:p>
            <a:pPr/>
            <a:r>
              <a:rPr dirty="0" lang="en-US"/>
              <a:t>Click icon to add picture</a:t>
            </a:r>
            <a:endParaRPr dirty="0" lang="en-US"/>
          </a:p>
        </p:txBody>
      </p:sp>
      <p:sp>
        <p:nvSpPr>
          <p:cNvPr id="11" name="Content Placeholder 2">
            <a:extLst>
              <a:ext uri="{90729DE3-33AF-4472-B4F1-75E079E5E3AD}">
                <a16:creationId xmlns:a16="http://schemas.microsoft.com/office/drawing/2010/main" id="{F67113B5-6CB7-4B0A-ACEB-8932ABC0B127}"/>
              </a:ext>
            </a:extLst>
          </p:cNvPr>
          <p:cNvSpPr>
            <a:spLocks noGrp="true"/>
          </p:cNvSpPr>
          <p:nvPr>
            <p:ph idx="6" type="body"/>
          </p:nvPr>
        </p:nvSpPr>
        <p:spPr>
          <a:xfrm rot="0">
            <a:off x="6496050" y="3810000"/>
            <a:ext cx="1882775" cy="523875"/>
          </a:xfrm>
          <a:prstGeom prst="rect">
            <a:avLst/>
          </a:prstGeom>
        </p:spPr>
        <p:txBody>
          <a:bodyPr anchor="t" rtlCol="0" vert="horz">
            <a:normAutofit/>
          </a:bodyPr>
          <a:lstStyle>
            <a:lvl1pPr algn="ctr" indent="0" lvl="0">
              <a:lnSpc>
                <a:spcPct val="100000"/>
              </a:lnSpc>
              <a:buFont typeface="Arial"/>
              <a:buNone/>
              <a:defRPr b="0" dirty="0"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lvl="1">
              <a:lnSpc>
                <a:spcPct val="129999"/>
              </a:lnSpc>
              <a:defRPr dirty="0" lang="en-US" sz="1000">
                <a:solidFill>
                  <a:schemeClr val="bg1">
                    <a:lumMod val="65000"/>
                  </a:schemeClr>
                </a:solidFill>
              </a:defRPr>
            </a:lvl2pPr>
            <a:lvl3pPr lvl="2">
              <a:lnSpc>
                <a:spcPts val="1200"/>
              </a:lnSpc>
              <a:defRPr dirty="0" i="1" lang="en-US" sz="105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lvl="3">
              <a:lnSpc>
                <a:spcPts val="1200"/>
              </a:lnSpc>
              <a:defRPr dirty="0" i="0" lang="en-US" sz="105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lvl="4">
              <a:lnSpc>
                <a:spcPts val="1200"/>
              </a:lnSpc>
              <a:buFont typeface="Arial"/>
              <a:buChar char="»"/>
              <a:defRPr dirty="0" i="1" lang="en-US" sz="105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  <a:endParaRPr dirty="0" lang="en-US"/>
          </a:p>
        </p:txBody>
      </p:sp>
      <p:sp>
        <p:nvSpPr>
          <p:cNvPr id="12" name="Slide Number Placeholder 4">
            <a:extLst>
              <a:ext uri="{9A9D3243-A0AE-4F2A-AFEF-9564C760AEA9}">
                <a16:creationId xmlns:a16="http://schemas.microsoft.com/office/drawing/2010/main" id="{60E2DC1E-2643-42E2-B90E-EC8B9D031364}"/>
              </a:ext>
            </a:extLst>
          </p:cNvPr>
          <p:cNvSpPr>
            <a:spLocks noGrp="true"/>
          </p:cNvSpPr>
          <p:nvPr>
            <p:ph idx="12" sz="quarter" type="sldNum"/>
          </p:nvPr>
        </p:nvSpPr>
        <p:spPr/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id="13" name="Footer Placeholder 3">
            <a:extLst>
              <a:ext uri="{C620D64F-4255-4FD5-96B9-9A59AFA68B79}">
                <a16:creationId xmlns:a16="http://schemas.microsoft.com/office/drawing/2010/main" id="{04E7424A-B85B-48FE-861A-C0388D871042}"/>
              </a:ext>
            </a:extLst>
          </p:cNvPr>
          <p:cNvSpPr>
            <a:spLocks noGrp="true"/>
          </p:cNvSpPr>
          <p:nvPr>
            <p:ph idx="11" sz="quarter" type="ftr"/>
          </p:nvPr>
        </p:nvSpPr>
        <p:spPr/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14" name="Date Placeholder 1">
            <a:extLst>
              <a:ext uri="{7F9A803E-8D47-44E1-9BF6-F29E1ADFFD02}">
                <a16:creationId xmlns:a16="http://schemas.microsoft.com/office/drawing/2010/main" id="{062015B8-0C5C-4C9C-87FB-8EBAA0263A2C}"/>
              </a:ext>
            </a:extLst>
          </p:cNvPr>
          <p:cNvSpPr>
            <a:spLocks noGrp="true"/>
          </p:cNvSpPr>
          <p:nvPr>
            <p:ph idx="10" sz="half" type="dt"/>
          </p:nvPr>
        </p:nvSpPr>
        <p:spPr/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</p:spTree>
    <p:extLst>
      <p:ext uri="{4203A720-1169-405D-A1AF-E86AA5AD8BD9}">
        <p14:creationId xmlns:p14="http://schemas.microsoft.com/office/powerpoint/2010/main" val="1598430080919"/>
      </p:ext>
    </p:extLst>
    <p:custDataLst>
      <p:tags r:id="rId2"/>
    </p:custDataLst>
  </p:cSld>
  <p:clrMapOvr>
    <a:masterClrMapping/>
  </p:clrMapOvr>
</p:sldLayout>
</file>

<file path=ppt/slideLayouts/slideLayout11.xml><?xml version="1.0" encoding="utf-8"?>
<p:sldLayou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userDrawn="1">
  <p:cSld name="Title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6B04E13-8B29-4A36-AFB1-31E6249E3DC6}">
                <a16:creationId xmlns:a16="http://schemas.microsoft.com/office/drawing/2010/main" id="{C532A6CB-5520-42D3-BF72-5ADBF6B4DBE0}"/>
              </a:ext>
            </a:extLst>
          </p:cNvPr>
          <p:cNvSpPr>
            <a:spLocks noGrp="true"/>
          </p:cNvSpPr>
          <p:nvPr>
            <p:ph type="title"/>
          </p:nvPr>
        </p:nvSpPr>
        <p:spPr/>
        <p:txBody>
          <a:bodyPr rtlCol="0"/>
          <a:lstStyle>
            <a:lvl1pPr lvl="0"/>
          </a:lstStyle>
          <a:p>
            <a:pPr/>
            <a:r>
              <a:rPr dirty="0" lang="en-US"/>
              <a:t>Click to edit Master title style</a:t>
            </a:r>
            <a:endParaRPr dirty="0" lang="en-US"/>
          </a:p>
        </p:txBody>
      </p:sp>
      <p:sp>
        <p:nvSpPr>
          <p:cNvPr id="3" name="Picture Placeholder 2">
            <a:extLst>
              <a:ext uri="{620BB679-8EB0-4C3B-A730-FDD78C823AEF}">
                <a16:creationId xmlns:a16="http://schemas.microsoft.com/office/drawing/2010/main" id="{455B1A18-1F8A-4146-B23A-F0875A729A3F}"/>
              </a:ext>
            </a:extLst>
          </p:cNvPr>
          <p:cNvSpPr>
            <a:spLocks noGrp="true"/>
          </p:cNvSpPr>
          <p:nvPr>
            <p:ph idx="1" type="pic"/>
          </p:nvPr>
        </p:nvSpPr>
        <p:spPr>
          <a:xfrm rot="0">
            <a:off x="304800" y="1733550"/>
            <a:ext cx="2095500" cy="2190750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rtlCol="0"/>
          <a:lstStyle/>
          <a:p>
            <a:pPr/>
            <a:r>
              <a:rPr dirty="0" lang="en-US"/>
              <a:t>Click icon to add picture</a:t>
            </a:r>
            <a:endParaRPr dirty="0" lang="en-US"/>
          </a:p>
        </p:txBody>
      </p:sp>
      <p:sp>
        <p:nvSpPr>
          <p:cNvPr id="4" name="Picture Placeholder 2">
            <a:extLst>
              <a:ext uri="{0A0FE22C-D9B2-43A7-8674-66006856B06B}">
                <a16:creationId xmlns:a16="http://schemas.microsoft.com/office/drawing/2010/main" id="{1BF59CFC-0456-42CD-B172-DA444AE7365D}"/>
              </a:ext>
            </a:extLst>
          </p:cNvPr>
          <p:cNvSpPr>
            <a:spLocks noGrp="true"/>
          </p:cNvSpPr>
          <p:nvPr>
            <p:ph idx="2" type="pic"/>
          </p:nvPr>
        </p:nvSpPr>
        <p:spPr>
          <a:xfrm rot="0">
            <a:off x="2470150" y="1733550"/>
            <a:ext cx="2095500" cy="2190750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rtlCol="0"/>
          <a:lstStyle/>
          <a:p>
            <a:pPr/>
            <a:r>
              <a:rPr dirty="0" lang="en-US"/>
              <a:t>Click icon to add picture</a:t>
            </a:r>
            <a:endParaRPr dirty="0" lang="en-US"/>
          </a:p>
        </p:txBody>
      </p:sp>
      <p:sp>
        <p:nvSpPr>
          <p:cNvPr id="5" name="Picture Placeholder 2">
            <a:extLst>
              <a:ext uri="{76DF6BAE-FD39-4096-A3B4-393A9D647950}">
                <a16:creationId xmlns:a16="http://schemas.microsoft.com/office/drawing/2010/main" id="{97889306-4107-4F00-872C-4CCFB0473D08}"/>
              </a:ext>
            </a:extLst>
          </p:cNvPr>
          <p:cNvSpPr>
            <a:spLocks noGrp="true"/>
          </p:cNvSpPr>
          <p:nvPr>
            <p:ph idx="3" type="pic"/>
          </p:nvPr>
        </p:nvSpPr>
        <p:spPr>
          <a:xfrm rot="0">
            <a:off x="4635500" y="1733550"/>
            <a:ext cx="2095500" cy="2190750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rtlCol="0"/>
          <a:lstStyle/>
          <a:p>
            <a:pPr/>
            <a:r>
              <a:rPr dirty="0" lang="en-US"/>
              <a:t>Click icon to add picture</a:t>
            </a:r>
            <a:endParaRPr dirty="0" lang="en-US"/>
          </a:p>
        </p:txBody>
      </p:sp>
      <p:sp>
        <p:nvSpPr>
          <p:cNvPr id="6" name="Picture Placeholder 2">
            <a:extLst>
              <a:ext uri="{007619E7-8CDD-4063-A29D-5FB5822F8FA9}">
                <a16:creationId xmlns:a16="http://schemas.microsoft.com/office/drawing/2010/main" id="{8A620E7D-F393-4C17-85E3-61DD95003CF5}"/>
              </a:ext>
            </a:extLst>
          </p:cNvPr>
          <p:cNvSpPr>
            <a:spLocks noGrp="true"/>
          </p:cNvSpPr>
          <p:nvPr>
            <p:ph idx="4" type="pic"/>
          </p:nvPr>
        </p:nvSpPr>
        <p:spPr>
          <a:xfrm rot="0">
            <a:off x="6800850" y="1733550"/>
            <a:ext cx="2095500" cy="2190750"/>
          </a:xfrm>
          <a:solidFill>
            <a:schemeClr val="bg1">
              <a:lumMod val="95000"/>
            </a:schemeClr>
          </a:solidFill>
          <a:ln w="38100">
            <a:noFill/>
            <a:miter lim="800000"/>
          </a:ln>
        </p:spPr>
        <p:txBody>
          <a:bodyPr rtlCol="0"/>
          <a:lstStyle/>
          <a:p>
            <a:pPr/>
            <a:r>
              <a:rPr dirty="0" lang="en-US"/>
              <a:t>Click icon to add picture</a:t>
            </a:r>
            <a:endParaRPr dirty="0" lang="en-US"/>
          </a:p>
        </p:txBody>
      </p:sp>
      <p:sp>
        <p:nvSpPr>
          <p:cNvPr id="7" name="Slide Number Placeholder 4">
            <a:extLst>
              <a:ext uri="{5B1CA80C-BF8E-4344-A3B1-00A05344AC4D}">
                <a16:creationId xmlns:a16="http://schemas.microsoft.com/office/drawing/2010/main" id="{C609A8AA-8717-411B-8ECA-FDB01EF997C1}"/>
              </a:ext>
            </a:extLst>
          </p:cNvPr>
          <p:cNvSpPr>
            <a:spLocks noGrp="true"/>
          </p:cNvSpPr>
          <p:nvPr>
            <p:ph idx="12" sz="quarter" type="sldNum"/>
          </p:nvPr>
        </p:nvSpPr>
        <p:spPr/>
        <p:txBody>
          <a:bodyPr rtlCol="0"/>
          <a:lstStyle/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id="8" name="Footer Placeholder 3">
            <a:extLst>
              <a:ext uri="{B2FEAEF5-645E-41CD-A217-443965C915F3}">
                <a16:creationId xmlns:a16="http://schemas.microsoft.com/office/drawing/2010/main" id="{2E82F95B-DB44-4B5E-B279-B33330B40DC5}"/>
              </a:ext>
            </a:extLst>
          </p:cNvPr>
          <p:cNvSpPr>
            <a:spLocks noGrp="true"/>
          </p:cNvSpPr>
          <p:nvPr>
            <p:ph idx="11" sz="quarter" type="ftr"/>
          </p:nvPr>
        </p:nvSpPr>
        <p:spPr/>
        <p:txBody>
          <a:bodyPr rtlCol="0"/>
          <a:lstStyle/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id="9" name="Date Placeholder 1">
            <a:extLst>
              <a:ext uri="{78AD142A-C140-445F-8FA7-9DF78ED0AD5E}">
                <a16:creationId xmlns:a16="http://schemas.microsoft.com/office/drawing/2010/main" id="{5A66C877-F1D0-4CF1-AE12-DBA52E086C43}"/>
              </a:ext>
            </a:extLst>
          </p:cNvPr>
          <p:cNvSpPr>
            <a:spLocks noGrp="true"/>
          </p:cNvSpPr>
          <p:nvPr>
            <p:ph idx="10" sz="half" type="dt"/>
          </p:nvPr>
        </p:nvSpPr>
        <p:spPr/>
        <p:txBody>
          <a:bodyPr rtlCol="0"/>
          <a:lstStyle/>
          <a:p>
            <a:pPr/>
            <a:r>
              <a:rPr dirty="0" lang="en-US"/>
              <a:t>Date</a:t>
            </a:r>
            <a:endParaRPr dirty="0" lang="en-US"/>
          </a:p>
        </p:txBody>
      </p:sp>
    </p:spTree>
    <p:extLst>
      <p:ext uri="{0AA56B56-FDC5-451C-A5F6-71E67F738EDD}">
        <p14:creationId xmlns:p14="http://schemas.microsoft.com/office/powerpoint/2010/main" val="1598430080923"/>
      </p:ext>
    </p:extLst>
    <p:custDataLst>
      <p:tags r:id="rId2"/>
    </p:custData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arget="../slideLayouts/slideLayout1.xml" Type="http://schemas.openxmlformats.org/officeDocument/2006/relationships/slideLayout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Master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hidden="true" id="2" name="Slide Number Placeholder 5">
            <a:extLst>
              <a:ext uri="{7A28B24E-0768-4991-A1E9-F8B5111A36E6}">
                <a16:creationId xmlns:a16="http://schemas.microsoft.com/office/drawing/2010/main" id="{C47C3643-ACE4-410D-8581-5EFFA30CFD23}"/>
              </a:ext>
            </a:extLst>
          </p:cNvPr>
          <p:cNvSpPr txBox="1">
            <a:spLocks noGrp="true"/>
          </p:cNvSpPr>
          <p:nvPr/>
        </p:nvSpPr>
        <p:spPr>
          <a:xfrm rot="0">
            <a:off x="6123448" y="4771233"/>
            <a:ext cx="2133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r" lv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r" lv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true" id="3" name="Footer Placeholder 4">
            <a:extLst>
              <a:ext uri="{234CBF94-EB12-4924-97AF-6F678925AE9E}">
                <a16:creationId xmlns:a16="http://schemas.microsoft.com/office/drawing/2010/main" id="{F4838B81-B50A-4511-BD71-6D27C0CFA1D7}"/>
              </a:ext>
            </a:extLst>
          </p:cNvPr>
          <p:cNvSpPr txBox="1">
            <a:spLocks noGrp="true"/>
          </p:cNvSpPr>
          <p:nvPr/>
        </p:nvSpPr>
        <p:spPr>
          <a:xfrm rot="0">
            <a:off x="3124200" y="4771233"/>
            <a:ext cx="2895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ctr" lv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ctr" lv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Footer</a:t>
            </a:r>
            <a:endParaRPr dirty="0" lang="en-US"/>
          </a:p>
        </p:txBody>
      </p:sp>
      <p:sp>
        <p:nvSpPr>
          <p:cNvPr hidden="true" id="4" name="Date Placeholder 3">
            <a:extLst>
              <a:ext uri="{07AF663B-F9BD-4929-84EC-B48F844FF405}">
                <a16:creationId xmlns:a16="http://schemas.microsoft.com/office/drawing/2010/main" id="{2C4F3B8E-EA6D-4BFB-8832-B2362BC9F03B}"/>
              </a:ext>
            </a:extLst>
          </p:cNvPr>
          <p:cNvSpPr txBox="1">
            <a:spLocks noGrp="true"/>
          </p:cNvSpPr>
          <p:nvPr/>
        </p:nvSpPr>
        <p:spPr>
          <a:xfrm rot="0">
            <a:off x="894633" y="4771233"/>
            <a:ext cx="2133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l" lv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l" lv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Date</a:t>
            </a:r>
            <a:endParaRPr dirty="0" lang="en-US"/>
          </a:p>
        </p:txBody>
      </p:sp>
      <p:sp>
        <p:nvSpPr>
          <p:cNvPr hidden="true" id="5" name="Slide Number Placeholder 5">
            <a:extLst>
              <a:ext uri="{E17F083F-63C1-4B5A-A254-01684A9C6923}">
                <a16:creationId xmlns:a16="http://schemas.microsoft.com/office/drawing/2010/main" id="{E2B3F5C9-85BE-476A-85ED-DE30F4CBD555}"/>
              </a:ext>
            </a:extLst>
          </p:cNvPr>
          <p:cNvSpPr txBox="1">
            <a:spLocks noGrp="true"/>
          </p:cNvSpPr>
          <p:nvPr/>
        </p:nvSpPr>
        <p:spPr>
          <a:xfrm rot="0">
            <a:off x="6123448" y="4771233"/>
            <a:ext cx="2133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r" lv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r" lv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true" id="6" name="Footer Placeholder 4">
            <a:extLst>
              <a:ext uri="{25C4FBE4-84BB-49AE-B6B9-EA617031BD1E}">
                <a16:creationId xmlns:a16="http://schemas.microsoft.com/office/drawing/2010/main" id="{BEBC0318-E56A-4D78-AE19-887445029444}"/>
              </a:ext>
            </a:extLst>
          </p:cNvPr>
          <p:cNvSpPr txBox="1">
            <a:spLocks noGrp="true"/>
          </p:cNvSpPr>
          <p:nvPr/>
        </p:nvSpPr>
        <p:spPr>
          <a:xfrm rot="0">
            <a:off x="3124200" y="4771233"/>
            <a:ext cx="2895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ctr" lv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ctr" lv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Footer</a:t>
            </a:r>
            <a:endParaRPr dirty="0" lang="en-US"/>
          </a:p>
        </p:txBody>
      </p:sp>
      <p:sp>
        <p:nvSpPr>
          <p:cNvPr hidden="true" id="7" name="Date Placeholder 3">
            <a:extLst>
              <a:ext uri="{256284F8-D5C3-4D36-9D95-E79FAC15B745}">
                <a16:creationId xmlns:a16="http://schemas.microsoft.com/office/drawing/2010/main" id="{B99D15A7-39DC-4AC2-BA79-44FC7C54E8E2}"/>
              </a:ext>
            </a:extLst>
          </p:cNvPr>
          <p:cNvSpPr txBox="1">
            <a:spLocks noGrp="true"/>
          </p:cNvSpPr>
          <p:nvPr/>
        </p:nvSpPr>
        <p:spPr>
          <a:xfrm rot="0">
            <a:off x="894633" y="4771233"/>
            <a:ext cx="2133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l" lv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l" lv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Date</a:t>
            </a:r>
            <a:endParaRPr dirty="0" lang="en-US"/>
          </a:p>
        </p:txBody>
      </p:sp>
      <p:sp>
        <p:nvSpPr>
          <p:cNvPr hidden="true" id="8" name="Slide Number Placeholder 5">
            <a:extLst>
              <a:ext uri="{BFDF547C-2B3F-432F-9DDC-3DE4E57823A2}">
                <a16:creationId xmlns:a16="http://schemas.microsoft.com/office/drawing/2010/main" id="{30620F3E-289C-4777-8BFA-E031A1C19714}"/>
              </a:ext>
            </a:extLst>
          </p:cNvPr>
          <p:cNvSpPr txBox="1">
            <a:spLocks noGrp="true"/>
          </p:cNvSpPr>
          <p:nvPr/>
        </p:nvSpPr>
        <p:spPr>
          <a:xfrm rot="0">
            <a:off x="6123448" y="4771233"/>
            <a:ext cx="2133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r" lv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r" lv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true" id="9" name="Footer Placeholder 4">
            <a:extLst>
              <a:ext uri="{C6820135-AE12-4980-88F3-C679832CD34F}">
                <a16:creationId xmlns:a16="http://schemas.microsoft.com/office/drawing/2010/main" id="{C2A4A822-4050-4A43-93A3-C0BE66280302}"/>
              </a:ext>
            </a:extLst>
          </p:cNvPr>
          <p:cNvSpPr txBox="1">
            <a:spLocks noGrp="true"/>
          </p:cNvSpPr>
          <p:nvPr/>
        </p:nvSpPr>
        <p:spPr>
          <a:xfrm rot="0">
            <a:off x="3124200" y="4771233"/>
            <a:ext cx="2895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ctr" lv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ctr" lv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Footer</a:t>
            </a:r>
            <a:endParaRPr dirty="0" lang="en-US"/>
          </a:p>
        </p:txBody>
      </p:sp>
      <p:sp>
        <p:nvSpPr>
          <p:cNvPr hidden="true" id="10" name="Date Placeholder 3">
            <a:extLst>
              <a:ext uri="{9AD642E2-90B3-42F0-96EF-7EF907707B7B}">
                <a16:creationId xmlns:a16="http://schemas.microsoft.com/office/drawing/2010/main" id="{A3B50445-5B89-4F20-ACBA-22320F2DEC7A}"/>
              </a:ext>
            </a:extLst>
          </p:cNvPr>
          <p:cNvSpPr txBox="1">
            <a:spLocks noGrp="true"/>
          </p:cNvSpPr>
          <p:nvPr/>
        </p:nvSpPr>
        <p:spPr>
          <a:xfrm rot="0">
            <a:off x="894633" y="4771233"/>
            <a:ext cx="2133600" cy="273844"/>
          </a:xfrm>
          <a:prstGeom prst="rect">
            <a:avLst/>
          </a:prstGeom>
          <a:effectLst/>
        </p:spPr>
        <p:txBody>
          <a:bodyPr anchor="ctr" bIns="45720" lIns="91440" numCol="1" rIns="91440" rtlCol="0" spcCol="0" tIns="45720" vert="horz"/>
          <a:lstStyle>
            <a:lvl1pPr algn="l" lvl="0" rtl="false">
              <a:lnSpc>
                <a:spcPct val="100000"/>
              </a:lnSpc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Roboto"/>
              </a:defRPr>
            </a:lvl1pPr>
            <a:lvl2pPr algn="l" lvl="1" marL="457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2pPr>
            <a:lvl3pPr algn="l" lvl="2" marL="914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3pPr>
            <a:lvl4pPr algn="l" lvl="3" marL="1371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4pPr>
            <a:lvl5pPr algn="l" lvl="4" marL="18288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5pPr>
            <a:lvl6pPr algn="l" lvl="5" marL="22860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6pPr>
            <a:lvl7pPr algn="l" lvl="6" marL="27432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7pPr>
            <a:lvl8pPr algn="l" lvl="7" marL="32004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8pPr>
            <a:lvl9pPr algn="l" lvl="8" marL="3657600" rtl="false">
              <a:lnSpc>
                <a:spcPct val="100000"/>
              </a:lnSpc>
              <a:defRPr dirty="0" lang="en-US" sz="1800">
                <a:solidFill>
                  <a:schemeClr val="tx1"/>
                </a:solidFill>
                <a:latin typeface="Roboto"/>
              </a:defRPr>
            </a:lvl9pPr>
          </a:lstStyle>
          <a:p>
            <a:pPr algn="l" lvl="0" rtl="false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pPr>
            <a:r>
              <a:rPr dirty="0" lang="en-US"/>
              <a:t>Date</a:t>
            </a:r>
            <a:endParaRPr dirty="0" lang="en-US"/>
          </a:p>
        </p:txBody>
      </p:sp>
      <p:sp>
        <p:nvSpPr>
          <p:cNvPr id="11" name="Title Placeholder 1">
            <a:extLst>
              <a:ext uri="{C295C68F-322B-4E4B-BB1A-DDDD865FC892}">
                <a16:creationId xmlns:a16="http://schemas.microsoft.com/office/drawing/2010/main" id="{1292FF07-A834-49E6-857D-0829E992DA8F}"/>
              </a:ext>
            </a:extLst>
          </p:cNvPr>
          <p:cNvSpPr>
            <a:spLocks noGrp="true"/>
          </p:cNvSpPr>
          <p:nvPr>
            <p:ph type="title"/>
          </p:nvPr>
        </p:nvSpPr>
        <p:spPr>
          <a:xfrm rot="0">
            <a:off x="762000" y="349045"/>
            <a:ext cx="7620000" cy="857250"/>
          </a:xfrm>
          <a:prstGeom prst="rect">
            <a:avLst/>
          </a:prstGeom>
        </p:spPr>
        <p:txBody>
          <a:bodyPr anchor="b" bIns="45720" lIns="91440" rIns="91440" rtlCol="0" tIns="45720" vert="horz">
            <a:noAutofit/>
          </a:bodyPr>
          <a:lstStyle/>
          <a:p>
            <a:pPr/>
            <a:r>
              <a:rPr dirty="0" lang="en-US"/>
              <a:t>Click to edit Master title style</a:t>
            </a:r>
            <a:endParaRPr dirty="0" lang="en-US"/>
          </a:p>
        </p:txBody>
      </p:sp>
      <p:sp>
        <p:nvSpPr>
          <p:cNvPr id="12" name="Text Placeholder 2">
            <a:extLst>
              <a:ext uri="{D20AA88B-5885-42FA-8D63-DD74EA7677DB}">
                <a16:creationId xmlns:a16="http://schemas.microsoft.com/office/drawing/2010/main" id="{A26A3F84-9DC7-4EB8-894C-A46C41436681}"/>
              </a:ext>
            </a:extLst>
          </p:cNvPr>
          <p:cNvSpPr>
            <a:spLocks noGrp="true"/>
          </p:cNvSpPr>
          <p:nvPr>
            <p:ph idx="1" type="body"/>
          </p:nvPr>
        </p:nvSpPr>
        <p:spPr>
          <a:xfrm rot="0">
            <a:off x="762000" y="1428750"/>
            <a:ext cx="7620000" cy="3048000"/>
          </a:xfrm>
          <a:prstGeom prst="rect">
            <a:avLst/>
          </a:prstGeom>
        </p:spPr>
        <p:txBody>
          <a:bodyPr bIns="45720" lIns="91440" rIns="91440" rtlCol="0" tIns="93600" vert="horz">
            <a:normAutofit fontScale="100000" lnSpcReduction="0"/>
          </a:bodyPr>
          <a:lstStyle/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  <a:endParaRPr dirty="0" lang="en-US"/>
          </a:p>
        </p:txBody>
      </p:sp>
      <p:sp>
        <p:nvSpPr>
          <p:cNvPr hidden="false" id="13" name="Slide Number Placeholder 5">
            <a:extLst>
              <a:ext uri="{B2F66073-2B66-4D8E-BEA8-52EF75C99186}">
                <a16:creationId xmlns:a16="http://schemas.microsoft.com/office/drawing/2010/main" id="{F6B48D6E-839F-4EBA-B46A-7E77C70AA758}"/>
              </a:ext>
            </a:extLst>
          </p:cNvPr>
          <p:cNvSpPr>
            <a:spLocks noGrp="true"/>
          </p:cNvSpPr>
          <p:nvPr>
            <p:ph idx="4" sz="quarter" type="sldNum"/>
          </p:nvPr>
        </p:nvSpPr>
        <p:spPr>
          <a:xfrm rot="0">
            <a:off x="7767815" y="4695033"/>
            <a:ext cx="613018" cy="285750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 lvl="0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/>
            <a:r>
              <a:rPr dirty="0" lang="en-US"/>
              <a:t>&lt;#&gt;</a:t>
            </a:r>
            <a:endParaRPr dirty="0" lang="en-US"/>
          </a:p>
        </p:txBody>
      </p:sp>
      <p:sp>
        <p:nvSpPr>
          <p:cNvPr hidden="false" id="14" name="Footer Placeholder 4">
            <a:extLst>
              <a:ext uri="{DC7EFEB1-F685-42D0-BF7C-89ACDEEDA7D8}">
                <a16:creationId xmlns:a16="http://schemas.microsoft.com/office/drawing/2010/main" id="{F90B4542-F13D-4D05-B4E2-D0AD27960BC4}"/>
              </a:ext>
            </a:extLst>
          </p:cNvPr>
          <p:cNvSpPr>
            <a:spLocks noGrp="true"/>
          </p:cNvSpPr>
          <p:nvPr>
            <p:ph idx="3" sz="quarter" type="ftr"/>
          </p:nvPr>
        </p:nvSpPr>
        <p:spPr>
          <a:xfrm rot="0">
            <a:off x="2495550" y="4686300"/>
            <a:ext cx="5181600" cy="285750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 lvl="0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/>
            <a:r>
              <a:rPr dirty="0" lang="en-US"/>
              <a:t>Footer</a:t>
            </a:r>
            <a:endParaRPr dirty="0" lang="en-US"/>
          </a:p>
        </p:txBody>
      </p:sp>
      <p:sp>
        <p:nvSpPr>
          <p:cNvPr hidden="false" id="15" name="Date Placeholder 3">
            <a:extLst>
              <a:ext uri="{C640A486-D4CF-4467-BF77-3D0FFFC1B50B}">
                <a16:creationId xmlns:a16="http://schemas.microsoft.com/office/drawing/2010/main" id="{6422DF86-7094-4F05-876D-C4C282C72B65}"/>
              </a:ext>
            </a:extLst>
          </p:cNvPr>
          <p:cNvSpPr>
            <a:spLocks noGrp="true"/>
          </p:cNvSpPr>
          <p:nvPr>
            <p:ph idx="2" sz="half" type="dt"/>
          </p:nvPr>
        </p:nvSpPr>
        <p:spPr>
          <a:xfrm rot="0">
            <a:off x="762000" y="4695033"/>
            <a:ext cx="1639570" cy="285750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 lvl="0">
              <a:defRPr b="0" dirty="0" i="0" lang="en-US" sz="6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/>
            <a:r>
              <a:rPr dirty="0" lang="en-US"/>
              <a:t>Date</a:t>
            </a:r>
            <a:endParaRPr dirty="0" lang="en-US"/>
          </a:p>
        </p:txBody>
      </p:sp>
    </p:spTree>
    <p:extLst>
      <p:ext uri="{B8BA0278-96AA-45DC-BE01-9BE6D3C1CBB1}">
        <p14:creationId xmlns:p14="http://schemas.microsoft.com/office/powerpoint/2010/main" val="1598430080897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sldNum="0"/>
  <p:txStyles>
    <p:titleStyle>
      <a:lvl1pPr algn="l" lvl="0" rtl="false">
        <a:lnSpc>
          <a:spcPct val="100000"/>
        </a:lnSpc>
        <a:spcBef>
          <a:spcPct val="0"/>
        </a:spcBef>
        <a:buNone/>
        <a:defRPr b="1" dirty="0" i="0" lang="en-US" sz="3200">
          <a:solidFill>
            <a:schemeClr val="tx1"/>
          </a:solidFill>
          <a:latin typeface="+mj-lt"/>
        </a:defRPr>
      </a:lvl1pPr>
    </p:titleStyle>
    <p:bodyStyle>
      <a:lvl1pPr algn="l" indent="-342900" lvl="0" marL="342900" rtl="false">
        <a:spcBef>
          <a:spcPts val="1200"/>
        </a:spcBef>
        <a:buClr>
          <a:schemeClr val="accent1"/>
        </a:buClr>
        <a:buFont typeface="Arial"/>
        <a:buChar char="•"/>
        <a:defRPr b="0" dirty="0" i="0" lang="en-US" sz="1600">
          <a:solidFill>
            <a:schemeClr val="tx1"/>
          </a:solidFill>
          <a:latin typeface="+mn-lt"/>
        </a:defRPr>
      </a:lvl1pPr>
      <a:lvl2pPr algn="l" indent="-285750" lvl="1" marL="742950" rtl="false">
        <a:spcBef>
          <a:spcPts val="300"/>
        </a:spcBef>
        <a:buClr>
          <a:schemeClr val="tx1">
            <a:lumMod val="50000"/>
            <a:lumOff val="50000"/>
          </a:schemeClr>
        </a:buClr>
        <a:buFont typeface="Arial"/>
        <a:buChar char="-"/>
        <a:defRPr b="0" dirty="0" i="0" lang="en-US" sz="1400">
          <a:solidFill>
            <a:schemeClr val="bg1">
              <a:lumMod val="50000"/>
            </a:schemeClr>
          </a:solidFill>
          <a:latin typeface="+mn-lt"/>
        </a:defRPr>
      </a:lvl2pPr>
      <a:lvl3pPr algn="l" indent="-228600" lvl="2" marL="1143000" rtl="false">
        <a:spcBef>
          <a:spcPts val="300"/>
        </a:spcBef>
        <a:buClr>
          <a:schemeClr val="tx1">
            <a:lumMod val="50000"/>
            <a:lumOff val="50000"/>
          </a:schemeClr>
        </a:buClr>
        <a:buFont typeface="Arial"/>
        <a:buChar char="-"/>
        <a:defRPr b="0" dirty="0" i="0" lang="en-US" sz="1200">
          <a:solidFill>
            <a:schemeClr val="bg1">
              <a:lumMod val="50000"/>
            </a:schemeClr>
          </a:solidFill>
          <a:latin typeface="+mn-lt"/>
        </a:defRPr>
      </a:lvl3pPr>
      <a:lvl4pPr algn="l" indent="-228600" lvl="3" marL="1600200" rtl="false">
        <a:spcBef>
          <a:spcPts val="300"/>
        </a:spcBef>
        <a:buClr>
          <a:schemeClr val="tx1">
            <a:lumMod val="50000"/>
            <a:lumOff val="50000"/>
          </a:schemeClr>
        </a:buClr>
        <a:buFont typeface="Arial"/>
        <a:buChar char="-"/>
        <a:defRPr b="0" dirty="0" i="0" lang="en-US" sz="1000">
          <a:solidFill>
            <a:schemeClr val="bg1">
              <a:lumMod val="50000"/>
            </a:schemeClr>
          </a:solidFill>
          <a:latin typeface="+mn-lt"/>
        </a:defRPr>
      </a:lvl4pPr>
      <a:lvl5pPr algn="l" indent="-228600" lvl="4" marL="2057400" rtl="false">
        <a:spcBef>
          <a:spcPts val="300"/>
        </a:spcBef>
        <a:buClr>
          <a:schemeClr val="tx1">
            <a:lumMod val="50000"/>
            <a:lumOff val="50000"/>
          </a:schemeClr>
        </a:buClr>
        <a:buFont typeface="Arial"/>
        <a:buChar char="-"/>
        <a:defRPr b="0" dirty="0" i="0" lang="en-US" sz="900">
          <a:solidFill>
            <a:schemeClr val="bg1">
              <a:lumMod val="50000"/>
            </a:schemeClr>
          </a:solidFill>
          <a:latin typeface="+mn-lt"/>
        </a:defRPr>
      </a:lvl5pPr>
      <a:lvl6pPr algn="l" indent="-228600" lvl="5" marL="2514600" rtl="false">
        <a:spcBef>
          <a:spcPct val="20000"/>
        </a:spcBef>
        <a:buFont typeface="Arial"/>
        <a:buChar char="-"/>
        <a:defRPr b="0" dirty="0" i="0" lang="en-US" sz="900">
          <a:solidFill>
            <a:schemeClr val="bg1">
              <a:lumMod val="50000"/>
            </a:schemeClr>
          </a:solidFill>
          <a:latin typeface="+mn-lt"/>
        </a:defRPr>
      </a:lvl6pPr>
      <a:lvl7pPr algn="l" indent="-228600" lvl="6" marL="2971800" rtl="false">
        <a:spcBef>
          <a:spcPct val="20000"/>
        </a:spcBef>
        <a:buFont typeface="Arial"/>
        <a:buChar char="-"/>
        <a:defRPr b="0" dirty="0" i="0" lang="en-US" sz="900">
          <a:solidFill>
            <a:schemeClr val="bg1">
              <a:lumMod val="50000"/>
            </a:schemeClr>
          </a:solidFill>
          <a:latin typeface="+mn-lt"/>
        </a:defRPr>
      </a:lvl7pPr>
      <a:lvl8pPr algn="l" indent="-228600" lvl="7" marL="3429000" rtl="false">
        <a:spcBef>
          <a:spcPct val="20000"/>
        </a:spcBef>
        <a:buFont typeface="Arial"/>
        <a:buChar char="-"/>
        <a:defRPr b="0" dirty="0" i="0" lang="en-US" sz="900">
          <a:solidFill>
            <a:schemeClr val="bg1">
              <a:lumMod val="50000"/>
            </a:schemeClr>
          </a:solidFill>
          <a:latin typeface="+mn-lt"/>
        </a:defRPr>
      </a:lvl8pPr>
      <a:lvl9pPr algn="l" indent="-228600" lvl="8" marL="3886200" rtl="false">
        <a:spcBef>
          <a:spcPct val="20000"/>
        </a:spcBef>
        <a:buFont typeface="Arial"/>
        <a:buChar char="-"/>
        <a:defRPr b="0" dirty="0" i="0" lang="en-US" sz="900">
          <a:solidFill>
            <a:schemeClr val="bg1">
              <a:lumMod val="50000"/>
            </a:schemeClr>
          </a:solidFill>
          <a:latin typeface="+mn-lt"/>
        </a:defRPr>
      </a:lvl9pPr>
    </p:bodyStyle>
    <p:otherStyle>
      <a:lvl1pPr algn="l" lvl="0" rtl="false">
        <a:defRPr dirty="0" lang="en-US" sz="1800">
          <a:solidFill>
            <a:schemeClr val="tx1"/>
          </a:solidFill>
          <a:latin typeface="+mn-lt"/>
        </a:defRPr>
      </a:lvl1pPr>
      <a:lvl2pPr algn="l" lvl="1" marL="457200" rtl="false">
        <a:defRPr dirty="0" lang="en-US" sz="1800">
          <a:solidFill>
            <a:schemeClr val="tx1"/>
          </a:solidFill>
          <a:latin typeface="+mn-lt"/>
        </a:defRPr>
      </a:lvl2pPr>
      <a:lvl3pPr algn="l" lvl="2" marL="914400" rtl="false">
        <a:defRPr dirty="0" lang="en-US" sz="1800">
          <a:solidFill>
            <a:schemeClr val="tx1"/>
          </a:solidFill>
          <a:latin typeface="+mn-lt"/>
        </a:defRPr>
      </a:lvl3pPr>
      <a:lvl4pPr algn="l" lvl="3" marL="1371600" rtl="false">
        <a:defRPr dirty="0" lang="en-US" sz="1800">
          <a:solidFill>
            <a:schemeClr val="tx1"/>
          </a:solidFill>
          <a:latin typeface="+mn-lt"/>
        </a:defRPr>
      </a:lvl4pPr>
      <a:lvl5pPr algn="l" lvl="4" marL="1828800" rtl="false">
        <a:defRPr dirty="0" lang="en-US" sz="1800">
          <a:solidFill>
            <a:schemeClr val="tx1"/>
          </a:solidFill>
          <a:latin typeface="+mn-lt"/>
        </a:defRPr>
      </a:lvl5pPr>
      <a:lvl6pPr algn="l" lvl="5" marL="2286000" rtl="false">
        <a:defRPr dirty="0" lang="en-US" sz="1800">
          <a:solidFill>
            <a:schemeClr val="tx1"/>
          </a:solidFill>
          <a:latin typeface="+mn-lt"/>
        </a:defRPr>
      </a:lvl6pPr>
      <a:lvl7pPr algn="l" lvl="6" marL="2743200" rtl="false">
        <a:defRPr dirty="0" lang="en-US" sz="1800">
          <a:solidFill>
            <a:schemeClr val="tx1"/>
          </a:solidFill>
          <a:latin typeface="+mn-lt"/>
        </a:defRPr>
      </a:lvl7pPr>
      <a:lvl8pPr algn="l" lvl="7" marL="3200400" rtl="false">
        <a:defRPr dirty="0" lang="en-US" sz="1800">
          <a:solidFill>
            <a:schemeClr val="tx1"/>
          </a:solidFill>
          <a:latin typeface="+mn-lt"/>
        </a:defRPr>
      </a:lvl8pPr>
      <a:lvl9pPr algn="l" lvl="8" marL="3657600" rtl="false">
        <a:defRPr dirty="0" lang="en-US" sz="18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2" Target="../media/image95.png" Type="http://schemas.openxmlformats.org/officeDocument/2006/relationships/image"/><Relationship Id="rId3" Target="../media/image17.png" Type="http://schemas.openxmlformats.org/officeDocument/2006/relationships/image"/><Relationship Id="rId4" Target="../tags/tag3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2.xml.rels><?xml version="1.0" encoding="UTF-8"?><Relationships xmlns="http://schemas.openxmlformats.org/package/2006/relationships"><Relationship Id="rId2" Target="../media/image37.png" Type="http://schemas.openxmlformats.org/officeDocument/2006/relationships/image"/><Relationship Id="rId3" Target="../media/image38.png" Type="http://schemas.openxmlformats.org/officeDocument/2006/relationships/image"/><Relationship Id="rId4" Target="../media/image44.png" Type="http://schemas.openxmlformats.org/officeDocument/2006/relationships/image"/><Relationship Id="rId5" Target="../media/image39.png" Type="http://schemas.openxmlformats.org/officeDocument/2006/relationships/image"/><Relationship Id="rId6" Target="../media/image40.png" Type="http://schemas.openxmlformats.org/officeDocument/2006/relationships/image"/><Relationship Id="rId7" Target="../media/image41.png" Type="http://schemas.openxmlformats.org/officeDocument/2006/relationships/image"/><Relationship Id="rId8" Target="../tags/tag4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3.xml.rels><?xml version="1.0" encoding="UTF-8"?><Relationships xmlns="http://schemas.openxmlformats.org/package/2006/relationships"><Relationship Id="rId2" Target="../media/image77.png" Type="http://schemas.openxmlformats.org/officeDocument/2006/relationships/image"/><Relationship Id="rId3" Target="../media/image81.png" Type="http://schemas.openxmlformats.org/officeDocument/2006/relationships/image"/><Relationship Id="rId4" Target="../tags/tag5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4.xml.rels><?xml version="1.0" encoding="UTF-8"?><Relationships xmlns="http://schemas.openxmlformats.org/package/2006/relationships"><Relationship Id="rId2" Target="../media/image105.png" Type="http://schemas.openxmlformats.org/officeDocument/2006/relationships/image"/><Relationship Id="rId3" Target="../media/image106.png" Type="http://schemas.openxmlformats.org/officeDocument/2006/relationships/image"/><Relationship Id="rId4" Target="../media/image101.png" Type="http://schemas.openxmlformats.org/officeDocument/2006/relationships/image"/><Relationship Id="rId5" Target="../media/image102.png" Type="http://schemas.openxmlformats.org/officeDocument/2006/relationships/image"/><Relationship Id="rId6" Target="../media/image103.png" Type="http://schemas.openxmlformats.org/officeDocument/2006/relationships/image"/><Relationship Id="rId7" Target="../media/image104.png" Type="http://schemas.openxmlformats.org/officeDocument/2006/relationships/image"/><Relationship Id="rId8" Target="../media/image107.png" Type="http://schemas.openxmlformats.org/officeDocument/2006/relationships/image"/><Relationship Id="rId9" Target="../media/image108.png" Type="http://schemas.openxmlformats.org/officeDocument/2006/relationships/image"/><Relationship Id="rId10" Target="../tags/tag6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5.xml.rels><?xml version="1.0" encoding="UTF-8"?><Relationships xmlns="http://schemas.openxmlformats.org/package/2006/relationships"><Relationship Id="rId2" Target="../media/image2.png" Type="http://schemas.openxmlformats.org/officeDocument/2006/relationships/image"/><Relationship Id="rId3" Target="../media/image82.png" Type="http://schemas.openxmlformats.org/officeDocument/2006/relationships/image"/><Relationship Id="rId4" Target="../tags/tag7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6.xml.rels><?xml version="1.0" encoding="UTF-8"?><Relationships xmlns="http://schemas.openxmlformats.org/package/2006/relationships"><Relationship Id="rId2" Target="../media/image109.png" Type="http://schemas.openxmlformats.org/officeDocument/2006/relationships/image"/><Relationship Id="rId3" Target="../media/image3.png" Type="http://schemas.openxmlformats.org/officeDocument/2006/relationships/image"/><Relationship Id="rId4" Target="../tags/tag8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7.xml.rels><?xml version="1.0" encoding="UTF-8"?><Relationships xmlns="http://schemas.openxmlformats.org/package/2006/relationships"><Relationship Id="rId2" Target="../media/image115.png" Type="http://schemas.openxmlformats.org/officeDocument/2006/relationships/image"/><Relationship Id="rId3" Target="../media/image83.png" Type="http://schemas.openxmlformats.org/officeDocument/2006/relationships/image"/><Relationship Id="rId4" Target="../tags/tag9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8.xml.rels><?xml version="1.0" encoding="UTF-8"?><Relationships xmlns="http://schemas.openxmlformats.org/package/2006/relationships"><Relationship Id="rId2" Target="../media/image4.png" Type="http://schemas.openxmlformats.org/officeDocument/2006/relationships/image"/><Relationship Id="rId3" Target="../media/image20.png" Type="http://schemas.openxmlformats.org/officeDocument/2006/relationships/image"/><Relationship Id="rId4" Target="../media/image22.png" Type="http://schemas.openxmlformats.org/officeDocument/2006/relationships/image"/><Relationship Id="rId5" Target="../media/image21.png" Type="http://schemas.openxmlformats.org/officeDocument/2006/relationships/image"/><Relationship Id="rId6" Target="../media/image24.png" Type="http://schemas.openxmlformats.org/officeDocument/2006/relationships/image"/><Relationship Id="rId7" Target="../media/image25.png" Type="http://schemas.openxmlformats.org/officeDocument/2006/relationships/image"/><Relationship Id="rId8" Target="../media/image23.png" Type="http://schemas.openxmlformats.org/officeDocument/2006/relationships/image"/><Relationship Id="rId9" Target="../tags/tag10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9.xml.rels><?xml version="1.0" encoding="UTF-8"?><Relationships xmlns="http://schemas.openxmlformats.org/package/2006/relationships"><Relationship Id="rId2" Target="../media/image115.png" Type="http://schemas.openxmlformats.org/officeDocument/2006/relationships/image"/><Relationship Id="rId3" Target="../media/image92.png" Type="http://schemas.openxmlformats.org/officeDocument/2006/relationships/image"/><Relationship Id="rId4" Target="../tags/tag11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10.xml.rels><?xml version="1.0" encoding="UTF-8"?><Relationships xmlns="http://schemas.openxmlformats.org/package/2006/relationships"><Relationship Id="rId2" Target="../media/image100.png" Type="http://schemas.openxmlformats.org/officeDocument/2006/relationships/image"/><Relationship Id="rId3" Target="../media/image5.png" Type="http://schemas.openxmlformats.org/officeDocument/2006/relationships/image"/><Relationship Id="rId4" Target="../media/image140.png" Type="http://schemas.openxmlformats.org/officeDocument/2006/relationships/image"/><Relationship Id="rId5" Target="../tags/tag12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11.xml.rels><?xml version="1.0" encoding="UTF-8"?><Relationships xmlns="http://schemas.openxmlformats.org/package/2006/relationships"><Relationship Id="rId2" Target="../media/image100.png" Type="http://schemas.openxmlformats.org/officeDocument/2006/relationships/image"/><Relationship Id="rId3" Target="../media/image139.png" Type="http://schemas.openxmlformats.org/officeDocument/2006/relationships/image"/><Relationship Id="rId4" Target="../media/image5.png" Type="http://schemas.openxmlformats.org/officeDocument/2006/relationships/image"/><Relationship Id="rId5" Target="../tags/tag13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12.xml.rels><?xml version="1.0" encoding="UTF-8"?><Relationships xmlns="http://schemas.openxmlformats.org/package/2006/relationships"><Relationship Id="rId2" Target="../media/image100.png" Type="http://schemas.openxmlformats.org/officeDocument/2006/relationships/image"/><Relationship Id="rId3" Target="../media/image5.png" Type="http://schemas.openxmlformats.org/officeDocument/2006/relationships/image"/><Relationship Id="rId4" Target="../media/image134.png" Type="http://schemas.openxmlformats.org/officeDocument/2006/relationships/image"/><Relationship Id="rId5" Target="../tags/tag14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13.xml.rels><?xml version="1.0" encoding="UTF-8"?><Relationships xmlns="http://schemas.openxmlformats.org/package/2006/relationships"><Relationship Id="rId2" Target="../media/image100.png" Type="http://schemas.openxmlformats.org/officeDocument/2006/relationships/image"/><Relationship Id="rId3" Target="../media/image5.png" Type="http://schemas.openxmlformats.org/officeDocument/2006/relationships/image"/><Relationship Id="rId4" Target="../media/image141.png" Type="http://schemas.openxmlformats.org/officeDocument/2006/relationships/image"/><Relationship Id="rId5" Target="../tags/tag15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14.xml.rels><?xml version="1.0" encoding="UTF-8"?><Relationships xmlns="http://schemas.openxmlformats.org/package/2006/relationships"><Relationship Id="rId2" Target="../media/image100.png" Type="http://schemas.openxmlformats.org/officeDocument/2006/relationships/image"/><Relationship Id="rId3" Target="../media/image5.png" Type="http://schemas.openxmlformats.org/officeDocument/2006/relationships/image"/><Relationship Id="rId4" Target="../media/image136.png" Type="http://schemas.openxmlformats.org/officeDocument/2006/relationships/image"/><Relationship Id="rId5" Target="../tags/tag16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15.xml.rels><?xml version="1.0" encoding="UTF-8"?><Relationships xmlns="http://schemas.openxmlformats.org/package/2006/relationships"><Relationship Id="rId2" Target="../media/image100.png" Type="http://schemas.openxmlformats.org/officeDocument/2006/relationships/image"/><Relationship Id="rId3" Target="../media/image5.png" Type="http://schemas.openxmlformats.org/officeDocument/2006/relationships/image"/><Relationship Id="rId4" Target="../media/image78.png" Type="http://schemas.openxmlformats.org/officeDocument/2006/relationships/image"/><Relationship Id="rId5" Target="../tags/tag17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16.xml.rels><?xml version="1.0" encoding="UTF-8"?><Relationships xmlns="http://schemas.openxmlformats.org/package/2006/relationships"><Relationship Id="rId2" Target="../media/image100.png" Type="http://schemas.openxmlformats.org/officeDocument/2006/relationships/image"/><Relationship Id="rId3" Target="../media/image5.png" Type="http://schemas.openxmlformats.org/officeDocument/2006/relationships/image"/><Relationship Id="rId4" Target="../media/image135.png" Type="http://schemas.openxmlformats.org/officeDocument/2006/relationships/image"/><Relationship Id="rId5" Target="../tags/tag18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17.xml.rels><?xml version="1.0" encoding="UTF-8"?><Relationships xmlns="http://schemas.openxmlformats.org/package/2006/relationships"><Relationship Id="rId2" Target="../media/image100.png" Type="http://schemas.openxmlformats.org/officeDocument/2006/relationships/image"/><Relationship Id="rId3" Target="../media/image5.png" Type="http://schemas.openxmlformats.org/officeDocument/2006/relationships/image"/><Relationship Id="rId4" Target="../media/image137.png" Type="http://schemas.openxmlformats.org/officeDocument/2006/relationships/image"/><Relationship Id="rId5" Target="../tags/tag19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18.xml.rels><?xml version="1.0" encoding="UTF-8"?><Relationships xmlns="http://schemas.openxmlformats.org/package/2006/relationships"><Relationship Id="rId2" Target="../media/image97.png" Type="http://schemas.openxmlformats.org/officeDocument/2006/relationships/image"/><Relationship Id="rId3" Target="../media/image9.png" Type="http://schemas.openxmlformats.org/officeDocument/2006/relationships/image"/><Relationship Id="rId4" Target="../tags/tag20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19.xml.rels><?xml version="1.0" encoding="UTF-8"?><Relationships xmlns="http://schemas.openxmlformats.org/package/2006/relationships"><Relationship Id="rId2" Target="../media/image6.png" Type="http://schemas.openxmlformats.org/officeDocument/2006/relationships/image"/><Relationship Id="rId3" Target="../media/image93.png" Type="http://schemas.openxmlformats.org/officeDocument/2006/relationships/image"/><Relationship Id="rId4" Target="../media/image116.png" Type="http://schemas.openxmlformats.org/officeDocument/2006/relationships/image"/><Relationship Id="rId5" Target="../media/image117.png" Type="http://schemas.openxmlformats.org/officeDocument/2006/relationships/image"/><Relationship Id="rId6" Target="../tags/tag21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20.xml.rels><?xml version="1.0" encoding="UTF-8"?><Relationships xmlns="http://schemas.openxmlformats.org/package/2006/relationships"><Relationship Id="rId2" Target="../media/image45.png" Type="http://schemas.openxmlformats.org/officeDocument/2006/relationships/image"/><Relationship Id="rId3" Target="../media/image46.png" Type="http://schemas.openxmlformats.org/officeDocument/2006/relationships/image"/><Relationship Id="rId4" Target="../media/image47.png" Type="http://schemas.openxmlformats.org/officeDocument/2006/relationships/image"/><Relationship Id="rId5" Target="../media/image48.png" Type="http://schemas.openxmlformats.org/officeDocument/2006/relationships/image"/><Relationship Id="rId6" Target="../media/image49.png" Type="http://schemas.openxmlformats.org/officeDocument/2006/relationships/image"/><Relationship Id="rId7" Target="../tags/tag22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21.xml.rels><?xml version="1.0" encoding="UTF-8"?><Relationships xmlns="http://schemas.openxmlformats.org/package/2006/relationships"><Relationship Id="rId2" Target="../media/image7.png" Type="http://schemas.openxmlformats.org/officeDocument/2006/relationships/image"/><Relationship Id="rId3" Target="../media/image59.png" Type="http://schemas.openxmlformats.org/officeDocument/2006/relationships/image"/><Relationship Id="rId4" Target="../media/image60.png" Type="http://schemas.openxmlformats.org/officeDocument/2006/relationships/image"/><Relationship Id="rId5" Target="../media/image61.png" Type="http://schemas.openxmlformats.org/officeDocument/2006/relationships/image"/><Relationship Id="rId6" Target="../media/image62.png" Type="http://schemas.openxmlformats.org/officeDocument/2006/relationships/image"/><Relationship Id="rId7" Target="../media/image63.png" Type="http://schemas.openxmlformats.org/officeDocument/2006/relationships/image"/><Relationship Id="rId8" Target="../media/image64.png" Type="http://schemas.openxmlformats.org/officeDocument/2006/relationships/image"/><Relationship Id="rId9" Target="../media/image65.png" Type="http://schemas.openxmlformats.org/officeDocument/2006/relationships/image"/><Relationship Id="rId10" Target="../media/image66.png" Type="http://schemas.openxmlformats.org/officeDocument/2006/relationships/image"/><Relationship Id="rId11" Target="../media/image67.png" Type="http://schemas.openxmlformats.org/officeDocument/2006/relationships/image"/><Relationship Id="rId12" Target="../media/image68.png" Type="http://schemas.openxmlformats.org/officeDocument/2006/relationships/image"/><Relationship Id="rId13" Target="../media/image69.png" Type="http://schemas.openxmlformats.org/officeDocument/2006/relationships/image"/><Relationship Id="rId14" Target="../media/image70.png" Type="http://schemas.openxmlformats.org/officeDocument/2006/relationships/image"/><Relationship Id="rId15" Target="../media/image71.png" Type="http://schemas.openxmlformats.org/officeDocument/2006/relationships/image"/><Relationship Id="rId16" Target="../media/image72.png" Type="http://schemas.openxmlformats.org/officeDocument/2006/relationships/image"/><Relationship Id="rId17" Target="../media/image73.png" Type="http://schemas.openxmlformats.org/officeDocument/2006/relationships/image"/><Relationship Id="rId18" Target="../media/image74.png" Type="http://schemas.openxmlformats.org/officeDocument/2006/relationships/image"/><Relationship Id="rId19" Target="../media/image75.png" Type="http://schemas.openxmlformats.org/officeDocument/2006/relationships/image"/><Relationship Id="rId20" Target="../media/image76.png" Type="http://schemas.openxmlformats.org/officeDocument/2006/relationships/image"/><Relationship Id="rId21" Target="../tags/tag23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22.xml.rels><?xml version="1.0" encoding="UTF-8"?><Relationships xmlns="http://schemas.openxmlformats.org/package/2006/relationships"><Relationship Id="rId2" Target="../media/image111.png" Type="http://schemas.openxmlformats.org/officeDocument/2006/relationships/image"/><Relationship Id="rId3" Target="../media/image8.png" Type="http://schemas.openxmlformats.org/officeDocument/2006/relationships/image"/><Relationship Id="rId4" Target="../media/image110.png" Type="http://schemas.openxmlformats.org/officeDocument/2006/relationships/image"/><Relationship Id="rId5" Target="../tags/tag24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23.xml.rels><?xml version="1.0" encoding="UTF-8"?><Relationships xmlns="http://schemas.openxmlformats.org/package/2006/relationships"><Relationship Id="rId2" Target="../media/image111.png" Type="http://schemas.openxmlformats.org/officeDocument/2006/relationships/image"/><Relationship Id="rId3" Target="../media/image8.png" Type="http://schemas.openxmlformats.org/officeDocument/2006/relationships/image"/><Relationship Id="rId4" Target="../media/image110.png" Type="http://schemas.openxmlformats.org/officeDocument/2006/relationships/image"/><Relationship Id="rId5" Target="../tags/tag25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24.xml.rels><?xml version="1.0" encoding="UTF-8"?><Relationships xmlns="http://schemas.openxmlformats.org/package/2006/relationships"><Relationship Id="rId2" Target="../media/image115.png" Type="http://schemas.openxmlformats.org/officeDocument/2006/relationships/image"/><Relationship Id="rId3" Target="../media/image84.png" Type="http://schemas.openxmlformats.org/officeDocument/2006/relationships/image"/><Relationship Id="rId4" Target="../tags/tag26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25.xml.rels><?xml version="1.0" encoding="UTF-8"?><Relationships xmlns="http://schemas.openxmlformats.org/package/2006/relationships"><Relationship Id="rId2" Target="../media/image115.png" Type="http://schemas.openxmlformats.org/officeDocument/2006/relationships/image"/><Relationship Id="rId3" Target="../media/image119.png" Type="http://schemas.openxmlformats.org/officeDocument/2006/relationships/image"/><Relationship Id="rId4" Target="../media/image120.png" Type="http://schemas.openxmlformats.org/officeDocument/2006/relationships/image"/><Relationship Id="rId5" Target="../tags/tag27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26.xml.rels><?xml version="1.0" encoding="UTF-8"?><Relationships xmlns="http://schemas.openxmlformats.org/package/2006/relationships"><Relationship Id="rId2" Target="../media/image142.png" Type="http://schemas.openxmlformats.org/officeDocument/2006/relationships/image"/><Relationship Id="rId3" Target="../media/image121.png" Type="http://schemas.openxmlformats.org/officeDocument/2006/relationships/image"/><Relationship Id="rId4" Target="../tags/tag28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27.xml.rels><?xml version="1.0" encoding="UTF-8"?><Relationships xmlns="http://schemas.openxmlformats.org/package/2006/relationships"><Relationship Id="rId2" Target="../media/image122.png" Type="http://schemas.openxmlformats.org/officeDocument/2006/relationships/image"/><Relationship Id="rId3" Target="../media/image123.png" Type="http://schemas.openxmlformats.org/officeDocument/2006/relationships/image"/><Relationship Id="rId4" Target="../media/image124.png" Type="http://schemas.openxmlformats.org/officeDocument/2006/relationships/image"/><Relationship Id="rId5" Target="../tags/tag29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28.xml.rels><?xml version="1.0" encoding="UTF-8"?><Relationships xmlns="http://schemas.openxmlformats.org/package/2006/relationships"><Relationship Id="rId2" Target="../media/image77.png" Type="http://schemas.openxmlformats.org/officeDocument/2006/relationships/image"/><Relationship Id="rId3" Target="../media/image119.png" Type="http://schemas.openxmlformats.org/officeDocument/2006/relationships/image"/><Relationship Id="rId4" Target="../media/image126.png" Type="http://schemas.openxmlformats.org/officeDocument/2006/relationships/image"/><Relationship Id="rId5" Target="../tags/tag30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29.xml.rels><?xml version="1.0" encoding="UTF-8"?><Relationships xmlns="http://schemas.openxmlformats.org/package/2006/relationships"><Relationship Id="rId2" Target="../media/image132.png" Type="http://schemas.openxmlformats.org/officeDocument/2006/relationships/image"/><Relationship Id="rId3" Target="../media/image121.png" Type="http://schemas.openxmlformats.org/officeDocument/2006/relationships/image"/><Relationship Id="rId4" Target="../tags/tag31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30.xml.rels><?xml version="1.0" encoding="UTF-8"?><Relationships xmlns="http://schemas.openxmlformats.org/package/2006/relationships"><Relationship Id="rId2" Target="../media/image127.png" Type="http://schemas.openxmlformats.org/officeDocument/2006/relationships/image"/><Relationship Id="rId3" Target="../media/image128.png" Type="http://schemas.openxmlformats.org/officeDocument/2006/relationships/image"/><Relationship Id="rId4" Target="../media/image129.png" Type="http://schemas.openxmlformats.org/officeDocument/2006/relationships/image"/><Relationship Id="rId5" Target="../media/image130.png" Type="http://schemas.openxmlformats.org/officeDocument/2006/relationships/image"/><Relationship Id="rId6" Target="../tags/tag32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31.xml.rels><?xml version="1.0" encoding="UTF-8"?><Relationships xmlns="http://schemas.openxmlformats.org/package/2006/relationships"><Relationship Id="rId2" Target="../media/image77.png" Type="http://schemas.openxmlformats.org/officeDocument/2006/relationships/image"/><Relationship Id="rId3" Target="../media/image125.png" Type="http://schemas.openxmlformats.org/officeDocument/2006/relationships/image"/><Relationship Id="rId4" Target="../tags/tag33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32.xml.rels><?xml version="1.0" encoding="UTF-8"?><Relationships xmlns="http://schemas.openxmlformats.org/package/2006/relationships"><Relationship Id="rId2" Target="../media/image113.png" Type="http://schemas.openxmlformats.org/officeDocument/2006/relationships/image"/><Relationship Id="rId3" Target="../media/image18.png" Type="http://schemas.openxmlformats.org/officeDocument/2006/relationships/image"/><Relationship Id="rId4" Target="../tags/tag34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33.xml.rels><?xml version="1.0" encoding="UTF-8"?><Relationships xmlns="http://schemas.openxmlformats.org/package/2006/relationships"><Relationship Id="rId2" Target="../media/image10.png" Type="http://schemas.openxmlformats.org/officeDocument/2006/relationships/image"/><Relationship Id="rId3" Target="../media/image52.png" Type="http://schemas.openxmlformats.org/officeDocument/2006/relationships/image"/><Relationship Id="rId4" Target="../media/image53.png" Type="http://schemas.openxmlformats.org/officeDocument/2006/relationships/image"/><Relationship Id="rId5" Target="../media/image54.png" Type="http://schemas.openxmlformats.org/officeDocument/2006/relationships/image"/><Relationship Id="rId6" Target="../media/image55.png" Type="http://schemas.openxmlformats.org/officeDocument/2006/relationships/image"/><Relationship Id="rId7" Target="../tags/tag35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34.xml.rels><?xml version="1.0" encoding="UTF-8"?><Relationships xmlns="http://schemas.openxmlformats.org/package/2006/relationships"><Relationship Id="rId2" Target="../media/image10.png" Type="http://schemas.openxmlformats.org/officeDocument/2006/relationships/image"/><Relationship Id="rId3" Target="../media/image56.png" Type="http://schemas.openxmlformats.org/officeDocument/2006/relationships/image"/><Relationship Id="rId4" Target="../media/image57.png" Type="http://schemas.openxmlformats.org/officeDocument/2006/relationships/image"/><Relationship Id="rId5" Target="../media/image58.png" Type="http://schemas.openxmlformats.org/officeDocument/2006/relationships/image"/><Relationship Id="rId6" Target="../tags/tag36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35.xml.rels><?xml version="1.0" encoding="UTF-8"?><Relationships xmlns="http://schemas.openxmlformats.org/package/2006/relationships"><Relationship Id="rId2" Target="../media/image77.png" Type="http://schemas.openxmlformats.org/officeDocument/2006/relationships/image"/><Relationship Id="rId3" Target="../media/image85.png" Type="http://schemas.openxmlformats.org/officeDocument/2006/relationships/image"/><Relationship Id="rId4" Target="../tags/tag37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36.xml.rels><?xml version="1.0" encoding="UTF-8"?><Relationships xmlns="http://schemas.openxmlformats.org/package/2006/relationships"><Relationship Id="rId2" Target="../media/image118.png" Type="http://schemas.openxmlformats.org/officeDocument/2006/relationships/image"/><Relationship Id="rId3" Target="../tags/tag38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37.xml.rels><?xml version="1.0" encoding="UTF-8"?><Relationships xmlns="http://schemas.openxmlformats.org/package/2006/relationships"><Relationship Id="rId2" Target="../media/image18.png" Type="http://schemas.openxmlformats.org/officeDocument/2006/relationships/image"/><Relationship Id="rId3" Target="../media/image28.png" Type="http://schemas.openxmlformats.org/officeDocument/2006/relationships/image"/><Relationship Id="rId4" Target="../media/image26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../media/image27.png" Type="http://schemas.openxmlformats.org/officeDocument/2006/relationships/image"/><Relationship Id="rId8" Target="../tags/tag39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38.xml.rels><?xml version="1.0" encoding="UTF-8"?><Relationships xmlns="http://schemas.openxmlformats.org/package/2006/relationships"><Relationship Id="rId2" Target="../media/image77.png" Type="http://schemas.openxmlformats.org/officeDocument/2006/relationships/image"/><Relationship Id="rId3" Target="../media/image86.png" Type="http://schemas.openxmlformats.org/officeDocument/2006/relationships/image"/><Relationship Id="rId4" Target="../tags/tag40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39.xml.rels><?xml version="1.0" encoding="UTF-8"?><Relationships xmlns="http://schemas.openxmlformats.org/package/2006/relationships"><Relationship Id="rId2" Target="../media/image114.png" Type="http://schemas.openxmlformats.org/officeDocument/2006/relationships/image"/><Relationship Id="rId3" Target="../tags/tag41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40.xml.rels><?xml version="1.0" encoding="UTF-8"?><Relationships xmlns="http://schemas.openxmlformats.org/package/2006/relationships"><Relationship Id="rId2" Target="../media/image33.png" Type="http://schemas.openxmlformats.org/officeDocument/2006/relationships/image"/><Relationship Id="rId3" Target="../media/image32.png" Type="http://schemas.openxmlformats.org/officeDocument/2006/relationships/image"/><Relationship Id="rId4" Target="../media/image31.png" Type="http://schemas.openxmlformats.org/officeDocument/2006/relationships/image"/><Relationship Id="rId5" Target="../media/image11.png" Type="http://schemas.openxmlformats.org/officeDocument/2006/relationships/image"/><Relationship Id="rId6" Target="../tags/tag42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41.xml.rels><?xml version="1.0" encoding="UTF-8"?><Relationships xmlns="http://schemas.openxmlformats.org/package/2006/relationships"><Relationship Id="rId2" Target="../media/image77.png" Type="http://schemas.openxmlformats.org/officeDocument/2006/relationships/image"/><Relationship Id="rId3" Target="../media/image87.png" Type="http://schemas.openxmlformats.org/officeDocument/2006/relationships/image"/><Relationship Id="rId4" Target="../tags/tag43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42.xml.rels><?xml version="1.0" encoding="UTF-8"?><Relationships xmlns="http://schemas.openxmlformats.org/package/2006/relationships"><Relationship Id="rId2" Target="../media/image112.png" Type="http://schemas.openxmlformats.org/officeDocument/2006/relationships/image"/><Relationship Id="rId3" Target="../tags/tag44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43.xml.rels><?xml version="1.0" encoding="UTF-8"?><Relationships xmlns="http://schemas.openxmlformats.org/package/2006/relationships"><Relationship Id="rId2" Target="../media/image12.png" Type="http://schemas.openxmlformats.org/officeDocument/2006/relationships/image"/><Relationship Id="rId3" Target="../media/image35.png" Type="http://schemas.openxmlformats.org/officeDocument/2006/relationships/image"/><Relationship Id="rId4" Target="../media/image36.png" Type="http://schemas.openxmlformats.org/officeDocument/2006/relationships/image"/><Relationship Id="rId5" Target="../media/image34.png" Type="http://schemas.openxmlformats.org/officeDocument/2006/relationships/image"/><Relationship Id="rId6" Target="../tags/tag45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44.xml.rels><?xml version="1.0" encoding="UTF-8"?><Relationships xmlns="http://schemas.openxmlformats.org/package/2006/relationships"><Relationship Id="rId2" Target="../media/image77.png" Type="http://schemas.openxmlformats.org/officeDocument/2006/relationships/image"/><Relationship Id="rId3" Target="../media/image89.png" Type="http://schemas.openxmlformats.org/officeDocument/2006/relationships/image"/><Relationship Id="rId4" Target="../tags/tag46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45.xml.rels><?xml version="1.0" encoding="UTF-8"?><Relationships xmlns="http://schemas.openxmlformats.org/package/2006/relationships"><Relationship Id="rId2" Target="../media/image133.png" Type="http://schemas.openxmlformats.org/officeDocument/2006/relationships/image"/><Relationship Id="rId3" Target="../media/image12.png" Type="http://schemas.openxmlformats.org/officeDocument/2006/relationships/image"/><Relationship Id="rId4" Target="../tags/tag47.xml" Type="http://schemas.openxmlformats.org/officeDocument/2006/relationships/tags"/><Relationship Id="rId1" Target="../slideLayouts/slideLayout2.xml" Type="http://schemas.openxmlformats.org/officeDocument/2006/relationships/slideLayout"/></Relationships>
</file>

<file path=ppt/slides/_rels/slide46.xml.rels><?xml version="1.0" encoding="UTF-8"?><Relationships xmlns="http://schemas.openxmlformats.org/package/2006/relationships"><Relationship Id="rId2" Target="../media/image77.png" Type="http://schemas.openxmlformats.org/officeDocument/2006/relationships/image"/><Relationship Id="rId3" Target="../media/image90.png" Type="http://schemas.openxmlformats.org/officeDocument/2006/relationships/image"/><Relationship Id="rId4" Target="../tags/tag48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47.xml.rels><?xml version="1.0" encoding="UTF-8"?><Relationships xmlns="http://schemas.openxmlformats.org/package/2006/relationships"><Relationship Id="rId2" Target="../media/image12.png" Type="http://schemas.openxmlformats.org/officeDocument/2006/relationships/image"/><Relationship Id="rId3" Target="../media/image43.png" Type="http://schemas.openxmlformats.org/officeDocument/2006/relationships/image"/><Relationship Id="rId4" Target="../media/image42.png" Type="http://schemas.openxmlformats.org/officeDocument/2006/relationships/image"/><Relationship Id="rId5" Target="../media/image50.png" Type="http://schemas.openxmlformats.org/officeDocument/2006/relationships/image"/><Relationship Id="rId6" Target="../media/image51.png" Type="http://schemas.openxmlformats.org/officeDocument/2006/relationships/image"/><Relationship Id="rId7" Target="../tags/tag49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_rels/slide48.xml.rels><?xml version="1.0" encoding="UTF-8"?><Relationships xmlns="http://schemas.openxmlformats.org/package/2006/relationships"><Relationship Id="rId2" Target="../media/image77.png" Type="http://schemas.openxmlformats.org/officeDocument/2006/relationships/image"/><Relationship Id="rId3" Target="../media/image96.png" Type="http://schemas.openxmlformats.org/officeDocument/2006/relationships/image"/><Relationship Id="rId4" Target="../tags/tag50.xml" Type="http://schemas.openxmlformats.org/officeDocument/2006/relationships/tags"/><Relationship Id="rId1" Target="../slideLayouts/slideLayout7.xml" Type="http://schemas.openxmlformats.org/officeDocument/2006/relationships/slideLayout"/></Relationships>
</file>

<file path=ppt/slides/slide1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2EE8828B-166A-4987-BD82-759EEA5C52A9}">
                <a16:creationId xmlns:a16="http://schemas.microsoft.com/office/drawing/2010/main" id="{B26194F9-8657-4133-AD16-63F9044346F6}"/>
              </a:ext>
            </a:extLst>
          </p:cNvPr>
          <p:cNvPicPr>
            <a:picLocks noChangeAspect="true"/>
          </p:cNvPicPr>
          <p:nvPr/>
        </p:nvPicPr>
        <p:blipFill>
          <a:blip r:embed="rId2">
            <a:lum bright="-35000" contrast="-18000"/>
            <a:extLst>
              <a:ext uri="{1CABF478-8C97-44AD-ACFE-9F55F6AA8849}">
                <a14:imgProps xmlns:a14="http://schemas.microsoft.com/office/drawing/2010/main">
                  <a14:imgLayer>
                    <a14:imgEffect>
                      <a14:brightnessContrast bright="-35000" contrast="-18000"/>
                    </a14:imgEffect>
                  </a14:imgLayer>
                </a14:imgProps>
              </a:ext>
              <a:ext uri="{F862B73F-2E15-419C-920E-A986325D7368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false" flipV="false" rot="0">
            <a:off x="-77047" y="0"/>
            <a:ext cx="9233735" cy="5159692"/>
          </a:xfrm>
          <a:prstGeom prst="rect">
            <a:avLst/>
          </a:prstGeom>
        </p:spPr>
      </p:pic>
      <p:pic>
        <p:nvPicPr>
          <p:cNvPr id="3" name="">
            <a:extLst>
              <a:ext uri="{8B4466C8-C1EC-4262-86DC-081A908919C4}">
                <a16:creationId xmlns:a16="http://schemas.microsoft.com/office/drawing/2010/main" id="{975FED59-A940-4EC9-8DFF-9771FE38EA49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3190875" y="2266950"/>
            <a:ext cx="2757576" cy="609600"/>
          </a:xfrm>
          <a:prstGeom prst="rect">
            <a:avLst/>
          </a:prstGeom>
        </p:spPr>
      </p:pic>
    </p:spTree>
    <p:extLst>
      <p:ext uri="{26A2829C-C7BA-4FCC-8661-D01C3007DE7C}">
        <p14:creationId xmlns:p14="http://schemas.microsoft.com/office/powerpoint/2010/main" val="1598430080930"/>
      </p:ext>
    </p:extLst>
    <p:custDataLst>
      <p:tags r:id="rId4"/>
    </p:custDataLst>
  </p:cSld>
  <p:clrMapOvr>
    <a:masterClrMapping/>
  </p:clrMapOvr>
  <p:transition spd="slow">
    <p:fade thruBlk="false"/>
  </p:transition>
</p:sld>
</file>

<file path=ppt/slides/slide2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2D8B9FE4-F5CA-4EC5-9DB8-9BEFF4A3EEDA}">
                <a16:creationId xmlns:a16="http://schemas.microsoft.com/office/drawing/2010/main" id="{6BAC3956-FEDD-4BE9-BEFE-B6BE131B6071}"/>
              </a:ext>
            </a:extLst>
          </p:cNvPr>
          <p:cNvSpPr txBox="1"/>
          <p:nvPr/>
        </p:nvSpPr>
        <p:spPr>
          <a:xfrm flipH="false" flipV="false" rot="0">
            <a:off x="2943225" y="686742"/>
            <a:ext cx="3468395" cy="643756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i="0" lang="en-US" sz="3600">
                <a:solidFill>
                  <a:srgbClr val="00b0f0"/>
                </a:solidFill>
                <a:latin typeface="Roboto-medium"/>
              </a:rPr>
              <a:t>ManageEngine</a:t>
            </a:r>
            <a:endParaRPr dirty="0" i="0" lang="en-US" sz="36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3" name="">
            <a:extLst>
              <a:ext uri="{636A1808-4E09-43FC-AFC8-7898461DF542}">
                <a16:creationId xmlns:a16="http://schemas.microsoft.com/office/drawing/2010/main" id="{5FD1EA76-FE8C-4FDA-BECF-FED136DCA447}"/>
              </a:ext>
            </a:extLst>
          </p:cNvPr>
          <p:cNvSpPr txBox="1"/>
          <p:nvPr/>
        </p:nvSpPr>
        <p:spPr>
          <a:xfrm flipH="false" flipV="false" rot="0">
            <a:off x="2562225" y="1292399"/>
            <a:ext cx="4017702" cy="628516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 indent="0">
              <a:lnSpc>
                <a:spcPct val="125000"/>
              </a:lnSpc>
              <a:buNone/>
              <a:defRPr dirty="0" lang="en-US" sz="1400"/>
            </a:pPr>
            <a:r>
              <a:rPr dirty="0" lang="en-US" sz="1400">
                <a:solidFill>
                  <a:schemeClr val="tx1"/>
                </a:solidFill>
                <a:latin typeface="Roboto-thin"/>
              </a:rPr>
              <a:t>A division of Zoho Corporation, a bootstrapped, private</a:t>
            </a:r>
            <a:r>
              <a:rPr dirty="0" lang="en-US" sz="1400">
                <a:solidFill>
                  <a:schemeClr val="tx1"/>
                </a:solidFill>
                <a:latin typeface="Roboto-thin"/>
              </a:rPr>
              <a:t>,</a:t>
            </a:r>
            <a:r>
              <a:rPr dirty="0" lang="en-US" sz="1400">
                <a:solidFill>
                  <a:schemeClr val="tx1"/>
                </a:solidFill>
                <a:latin typeface="Roboto-thin"/>
              </a:rPr>
              <a:t> and profitable company</a:t>
            </a:r>
            <a:endParaRPr dirty="0" lang="en-US" sz="1400">
              <a:solidFill>
                <a:schemeClr val="tx1"/>
              </a:solidFill>
              <a:latin typeface="Roboto-thin"/>
            </a:endParaRPr>
          </a:p>
        </p:txBody>
      </p:sp>
      <p:sp>
        <p:nvSpPr>
          <p:cNvPr id="4" name="">
            <a:extLst>
              <a:ext uri="{63D8FB64-6EBE-4426-B1AF-C530602212CB}">
                <a16:creationId xmlns:a16="http://schemas.microsoft.com/office/drawing/2010/main" id="{BF720B7C-9F24-4767-AB6E-3D108D443CEA}"/>
              </a:ext>
            </a:extLst>
          </p:cNvPr>
          <p:cNvSpPr txBox="1"/>
          <p:nvPr/>
        </p:nvSpPr>
        <p:spPr>
          <a:xfrm flipH="false" flipV="false" rot="0">
            <a:off x="2456992" y="3028950"/>
            <a:ext cx="1036701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latin typeface="Roboto-medium"/>
              </a:rPr>
              <a:t>180,000+</a:t>
            </a:r>
          </a:p>
          <a:p>
            <a:pPr algn="ctr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latin typeface="Roboto-light"/>
              </a:rPr>
              <a:t>customers</a:t>
            </a:r>
            <a:endParaRPr dirty="0" lang="en-US" sz="1200">
              <a:latin typeface="Roboto-light"/>
            </a:endParaRPr>
          </a:p>
        </p:txBody>
      </p:sp>
      <p:sp>
        <p:nvSpPr>
          <p:cNvPr id="5" name="">
            <a:extLst>
              <a:ext uri="{D7944977-057A-4F30-AD74-BA3E9A78FF00}">
                <a16:creationId xmlns:a16="http://schemas.microsoft.com/office/drawing/2010/main" id="{83D31FB0-41EC-47B7-998E-C2D5B59D0594}"/>
              </a:ext>
            </a:extLst>
          </p:cNvPr>
          <p:cNvSpPr txBox="1"/>
          <p:nvPr/>
        </p:nvSpPr>
        <p:spPr>
          <a:xfrm flipH="false" flipV="false" rot="0">
            <a:off x="3943350" y="3028950"/>
            <a:ext cx="1248198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latin typeface="Roboto-medium"/>
              </a:rPr>
              <a:t>2,500+ </a:t>
            </a:r>
            <a:r>
              <a:rPr dirty="0" lang="en-US" sz="1200">
                <a:latin typeface="Roboto-light"/>
              </a:rPr>
              <a:t>employees</a:t>
            </a:r>
            <a:endParaRPr dirty="0" lang="en-US" sz="1200">
              <a:latin typeface="Roboto-light"/>
            </a:endParaRPr>
          </a:p>
        </p:txBody>
      </p:sp>
      <p:sp>
        <p:nvSpPr>
          <p:cNvPr id="6" name="">
            <a:extLst>
              <a:ext uri="{34FAFDB9-A942-497A-ABD1-FF2080031000}">
                <a16:creationId xmlns:a16="http://schemas.microsoft.com/office/drawing/2010/main" id="{7FC4E84E-FC86-420F-A112-234C4F2E1720}"/>
              </a:ext>
            </a:extLst>
          </p:cNvPr>
          <p:cNvSpPr txBox="1"/>
          <p:nvPr/>
        </p:nvSpPr>
        <p:spPr>
          <a:xfrm flipH="false" flipV="false" rot="0">
            <a:off x="5480037" y="3028950"/>
            <a:ext cx="1386916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latin typeface="Roboto-medium"/>
              </a:rPr>
              <a:t>90+ products </a:t>
            </a:r>
            <a:r>
              <a:rPr dirty="0" lang="en-US" sz="1200">
                <a:latin typeface="Roboto-light"/>
              </a:rPr>
              <a:t>&amp; </a:t>
            </a:r>
            <a:r>
              <a:rPr dirty="0" lang="en-US" sz="1200">
                <a:latin typeface="Roboto-light"/>
              </a:rPr>
              <a:t>free tools for IT management </a:t>
            </a:r>
            <a:endParaRPr dirty="0" lang="en-US" sz="1200">
              <a:latin typeface="Roboto-light"/>
            </a:endParaRPr>
          </a:p>
        </p:txBody>
      </p:sp>
      <p:sp>
        <p:nvSpPr>
          <p:cNvPr id="7" name="">
            <a:extLst>
              <a:ext uri="{84F23DB9-5285-4AAB-A9F7-8EF8117190E4}">
                <a16:creationId xmlns:a16="http://schemas.microsoft.com/office/drawing/2010/main" id="{8C9C2D04-F616-4E9C-8A4D-59C8427E69C7}"/>
              </a:ext>
            </a:extLst>
          </p:cNvPr>
          <p:cNvSpPr txBox="1"/>
          <p:nvPr/>
        </p:nvSpPr>
        <p:spPr>
          <a:xfrm flipH="false" flipV="false" rot="0">
            <a:off x="7362825" y="3028950"/>
            <a:ext cx="828084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latin typeface="Roboto-medium"/>
              </a:rPr>
              <a:t>190+</a:t>
            </a:r>
          </a:p>
          <a:p>
            <a:pPr algn="ctr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latin typeface="Roboto-light"/>
              </a:rPr>
              <a:t>countries </a:t>
            </a:r>
            <a:endParaRPr dirty="0" lang="en-US" sz="1200">
              <a:latin typeface="Roboto-light"/>
            </a:endParaRPr>
          </a:p>
        </p:txBody>
      </p:sp>
      <p:sp>
        <p:nvSpPr>
          <p:cNvPr id="8" name="">
            <a:extLst>
              <a:ext uri="{C0EF9D10-62F9-4846-9B18-775DFB092030}">
                <a16:creationId xmlns:a16="http://schemas.microsoft.com/office/drawing/2010/main" id="{AB24F589-654C-43DC-ABF9-7F12248176C8}"/>
              </a:ext>
            </a:extLst>
          </p:cNvPr>
          <p:cNvSpPr txBox="1"/>
          <p:nvPr/>
        </p:nvSpPr>
        <p:spPr>
          <a:xfrm flipH="false" flipV="false" rot="0">
            <a:off x="500072" y="3027711"/>
            <a:ext cx="1743960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latin typeface="Roboto-medium"/>
              </a:rPr>
              <a:t>18+ years</a:t>
            </a:r>
            <a:r>
              <a:rPr dirty="0" lang="en-US" sz="1200">
                <a:latin typeface="Roboto-medium"/>
              </a:rPr>
              <a:t> </a:t>
            </a:r>
            <a:r>
              <a:rPr dirty="0" lang="en-US" sz="1200">
                <a:latin typeface="Roboto-light"/>
              </a:rPr>
              <a:t>of</a:t>
            </a:r>
          </a:p>
          <a:p>
            <a:pPr algn="ctr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latin typeface="Roboto-light"/>
              </a:rPr>
              <a:t>IT management solutions expertise </a:t>
            </a:r>
            <a:endParaRPr dirty="0" lang="en-US" sz="1200">
              <a:latin typeface="Roboto-light"/>
            </a:endParaRPr>
          </a:p>
        </p:txBody>
      </p:sp>
      <p:pic>
        <p:nvPicPr>
          <p:cNvPr id="9" name="">
            <a:extLst>
              <a:ext uri="{B84BB570-4FA4-4F96-8B96-287EB90A1ECE}">
                <a16:creationId xmlns:a16="http://schemas.microsoft.com/office/drawing/2010/main" id="{6E140B19-F115-4918-B9D0-00A06CCBE976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10" name="">
            <a:extLst>
              <a:ext uri="{B35D44B5-1CFB-42A5-9FDF-A0AA0A1A4736}">
                <a16:creationId xmlns:a16="http://schemas.microsoft.com/office/drawing/2010/main" id="{E3A7FE80-E559-491A-8989-4A0677C75165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126298" y="2476500"/>
            <a:ext cx="476250" cy="476250"/>
          </a:xfrm>
          <a:prstGeom prst="rect">
            <a:avLst/>
          </a:prstGeom>
        </p:spPr>
      </p:pic>
      <p:pic>
        <p:nvPicPr>
          <p:cNvPr id="11" name="">
            <a:extLst>
              <a:ext uri="{81A9FADD-5ACD-4FD2-A58F-3564011083C5}">
                <a16:creationId xmlns:a16="http://schemas.microsoft.com/office/drawing/2010/main" id="{1806EE84-68F7-4AD6-8ECC-E23D8B1263C6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5935368" y="2476500"/>
            <a:ext cx="476250" cy="476250"/>
          </a:xfrm>
          <a:prstGeom prst="rect">
            <a:avLst/>
          </a:prstGeom>
        </p:spPr>
      </p:pic>
      <p:pic>
        <p:nvPicPr>
          <p:cNvPr id="12" name="">
            <a:extLst>
              <a:ext uri="{C3DCF71C-8945-4513-AE16-F885D5AB2808}">
                <a16:creationId xmlns:a16="http://schemas.microsoft.com/office/drawing/2010/main" id="{153C7240-289A-4D8A-94B4-066AAA37874D}"/>
              </a:ext>
            </a:extLst>
          </p:cNvPr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flipH="false" flipV="false" rot="0">
            <a:off x="2728846" y="2476500"/>
            <a:ext cx="477675" cy="476250"/>
          </a:xfrm>
          <a:prstGeom prst="rect">
            <a:avLst/>
          </a:prstGeom>
        </p:spPr>
      </p:pic>
      <p:pic>
        <p:nvPicPr>
          <p:cNvPr id="13" name="">
            <a:extLst>
              <a:ext uri="{026A0C3A-F2A1-43EB-9249-2067B6A5E7F0}">
                <a16:creationId xmlns:a16="http://schemas.microsoft.com/office/drawing/2010/main" id="{36A85488-F458-4BA8-99C6-38E600C8D5CF}"/>
              </a:ext>
            </a:extLst>
          </p:cNvPr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flipH="false" flipV="false" rot="0">
            <a:off x="4332819" y="2476500"/>
            <a:ext cx="476250" cy="476250"/>
          </a:xfrm>
          <a:prstGeom prst="rect">
            <a:avLst/>
          </a:prstGeom>
        </p:spPr>
      </p:pic>
      <p:pic>
        <p:nvPicPr>
          <p:cNvPr id="14" name="">
            <a:extLst>
              <a:ext uri="{76B4BD7C-85F7-435F-8B91-38F34093A93E}">
                <a16:creationId xmlns:a16="http://schemas.microsoft.com/office/drawing/2010/main" id="{28B6F638-3531-43B5-8629-0C39F58B8BDB}"/>
              </a:ext>
            </a:extLst>
          </p:cNvPr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flipH="false" flipV="false" rot="0">
            <a:off x="7534274" y="2476500"/>
            <a:ext cx="476250" cy="476250"/>
          </a:xfrm>
          <a:prstGeom prst="rect">
            <a:avLst/>
          </a:prstGeom>
        </p:spPr>
      </p:pic>
    </p:spTree>
    <p:extLst>
      <p:ext uri="{81C3536B-2638-4375-91F1-F707F5922458}">
        <p14:creationId xmlns:p14="http://schemas.microsoft.com/office/powerpoint/2010/main" val="1598430080933"/>
      </p:ext>
    </p:extLst>
    <p:custDataLst>
      <p:tags r:id="rId8"/>
    </p:custDataLst>
  </p:cSld>
  <p:clrMapOvr>
    <a:masterClrMapping/>
  </p:clrMapOvr>
  <p:transition spd="slow">
    <p:fade thruBlk="false"/>
  </p:transition>
</p:sld>
</file>

<file path=ppt/slides/slide3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88E1B7D3-4EB1-42FC-B74E-BD4F8F57F773}">
                <a16:creationId xmlns:a16="http://schemas.microsoft.com/office/drawing/2010/main" id="{C2867F57-3590-4577-8277-388C7FDBC569}"/>
              </a:ext>
            </a:extLst>
          </p:cNvPr>
          <p:cNvPicPr>
            <a:picLocks noChangeAspect="true"/>
          </p:cNvPicPr>
          <p:nvPr/>
        </p:nvPicPr>
        <p:blipFill>
          <a:blip r:embed="rId2">
            <a:alphaModFix amt="58000"/>
          </a:blip>
          <a:stretch>
            <a:fillRect/>
          </a:stretch>
        </p:blipFill>
        <p:spPr>
          <a:xfrm flipH="false" flipV="false" rot="0">
            <a:off x="0" y="6581"/>
            <a:ext cx="9210103" cy="5146491"/>
          </a:xfrm>
          <a:prstGeom prst="rect">
            <a:avLst/>
          </a:prstGeom>
        </p:spPr>
      </p:pic>
      <p:sp>
        <p:nvSpPr>
          <p:cNvPr id="3" name="">
            <a:extLst>
              <a:ext uri="{8A69EB29-34DB-49F1-B024-E7E0714EB13D}">
                <a16:creationId xmlns:a16="http://schemas.microsoft.com/office/drawing/2010/main" id="{D28A4D9D-40B5-4443-B3AD-705AAED7DA71}"/>
              </a:ext>
            </a:extLst>
          </p:cNvPr>
          <p:cNvSpPr txBox="1">
            <a:spLocks noGrp="true"/>
          </p:cNvSpPr>
          <p:nvPr/>
        </p:nvSpPr>
        <p:spPr>
          <a:xfrm rot="0">
            <a:off x="4195343" y="2548594"/>
            <a:ext cx="4169483" cy="544963"/>
          </a:xfrm>
          <a:prstGeom prst="rect">
            <a:avLst/>
          </a:prstGeom>
        </p:spPr>
        <p:txBody>
          <a:bodyPr anchor="t" rtlCol="0" vert="horz"/>
          <a:lstStyle/>
          <a:p>
            <a:pPr algn="l"/>
            <a:r>
              <a:rPr b="0" dirty="0" i="0" lang="en-US" sz="2000">
                <a:solidFill>
                  <a:schemeClr val="bg1"/>
                </a:solidFill>
                <a:latin typeface="Roboto"/>
              </a:rPr>
              <a:t>f</a:t>
            </a:r>
            <a:r>
              <a:rPr b="0" dirty="0" i="0" lang="en-US" sz="2000">
                <a:solidFill>
                  <a:schemeClr val="bg1"/>
                </a:solidFill>
                <a:latin typeface="Roboto"/>
              </a:rPr>
              <a:t>aced by customer support teams</a:t>
            </a:r>
            <a:endParaRPr b="0" dirty="0" i="0" lang="en-US" sz="2000">
              <a:solidFill>
                <a:schemeClr val="bg1"/>
              </a:solidFill>
              <a:latin typeface="Roboto"/>
            </a:endParaRPr>
          </a:p>
        </p:txBody>
      </p:sp>
      <p:sp>
        <p:nvSpPr>
          <p:cNvPr id="4" name="">
            <a:extLst>
              <a:ext uri="{ECFBAE90-E9D3-4093-86CC-99D6A4ABA378}">
                <a16:creationId xmlns:a16="http://schemas.microsoft.com/office/drawing/2010/main" id="{17B1F91C-DAF0-4B2E-A249-0B2495EE2AFE}"/>
              </a:ext>
            </a:extLst>
          </p:cNvPr>
          <p:cNvSpPr txBox="1"/>
          <p:nvPr/>
        </p:nvSpPr>
        <p:spPr>
          <a:xfrm flipH="false" flipV="false" rot="0">
            <a:off x="4566637" y="1848535"/>
            <a:ext cx="5051726" cy="116178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i="0" lang="en-US" sz="3500">
                <a:solidFill>
                  <a:srgbClr val="ffd052"/>
                </a:solidFill>
                <a:latin typeface="Roboto-medium"/>
              </a:rPr>
              <a:t> </a:t>
            </a:r>
          </a:p>
          <a:p>
            <a:pPr>
              <a:defRPr dirty="0" lang="en-US" sz="1400"/>
            </a:pPr>
            <a:r>
              <a:rPr dirty="0" i="0" lang="en-US" sz="3500">
                <a:solidFill>
                  <a:srgbClr val="ffd052"/>
                </a:solidFill>
                <a:latin typeface="Roboto-medium"/>
              </a:rPr>
              <a:t/>
            </a:r>
            <a:endParaRPr dirty="0" i="0" lang="en-US" sz="3500">
              <a:solidFill>
                <a:srgbClr val="ffd052"/>
              </a:solidFill>
              <a:latin typeface="Roboto-medium"/>
            </a:endParaRPr>
          </a:p>
        </p:txBody>
      </p:sp>
      <p:sp>
        <p:nvSpPr>
          <p:cNvPr id="5" name="">
            <a:extLst>
              <a:ext uri="{447189CE-0315-468C-B091-89549B8A5937}">
                <a16:creationId xmlns:a16="http://schemas.microsoft.com/office/drawing/2010/main" id="{562F1DF7-252F-4714-AD5A-C00FC7CF11C7}"/>
              </a:ext>
            </a:extLst>
          </p:cNvPr>
          <p:cNvSpPr txBox="1"/>
          <p:nvPr/>
        </p:nvSpPr>
        <p:spPr>
          <a:xfrm flipH="false" flipV="false" rot="0">
            <a:off x="4119143" y="2076450"/>
            <a:ext cx="5138956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i="0" lang="en-US" sz="3000">
                <a:solidFill>
                  <a:schemeClr val="bg1"/>
                </a:solidFill>
                <a:latin typeface="Roboto-medium"/>
              </a:rPr>
              <a:t>The c</a:t>
            </a:r>
            <a:r>
              <a:rPr dirty="0" i="0" lang="en-US" sz="3000">
                <a:solidFill>
                  <a:schemeClr val="bg1"/>
                </a:solidFill>
                <a:latin typeface="Roboto-medium"/>
              </a:rPr>
              <a:t>hallenges</a:t>
            </a:r>
            <a:endParaRPr dirty="0" i="0" lang="en-US" sz="3000">
              <a:solidFill>
                <a:schemeClr val="bg1"/>
              </a:solidFill>
              <a:latin typeface="Roboto-medium"/>
            </a:endParaRPr>
          </a:p>
        </p:txBody>
      </p:sp>
      <p:pic>
        <p:nvPicPr>
          <p:cNvPr id="6" name="">
            <a:extLst>
              <a:ext uri="{42EF21D4-892B-4289-B21B-FAE850BE7813}">
                <a16:creationId xmlns:a16="http://schemas.microsoft.com/office/drawing/2010/main" id="{E3CA3B78-B907-4B49-96FE-7F2E73EE5E05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786651" y="1355131"/>
            <a:ext cx="2259587" cy="2259587"/>
          </a:xfrm>
          <a:prstGeom prst="rect">
            <a:avLst/>
          </a:prstGeom>
        </p:spPr>
      </p:pic>
    </p:spTree>
    <p:extLst>
      <p:ext uri="{1E53D13A-A9FC-4F74-9341-F6C51EB8DF27}">
        <p14:creationId xmlns:p14="http://schemas.microsoft.com/office/powerpoint/2010/main" val="1598430080936"/>
      </p:ext>
    </p:extLst>
    <p:custDataLst>
      <p:tags r:id="rId4"/>
    </p:custDataLst>
  </p:cSld>
  <p:clrMapOvr>
    <a:masterClrMapping/>
  </p:clrMapOvr>
  <p:transition spd="slow">
    <p:fade thruBlk="false"/>
  </p:transition>
</p:sld>
</file>

<file path=ppt/slides/slide4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D7C04D53-DA33-4B77-A599-D168DE22EE4A}">
                <a16:creationId xmlns:a16="http://schemas.microsoft.com/office/drawing/2010/main" id="{F5319AC3-1287-4E90-9A44-1528F4FF928C}"/>
              </a:ext>
            </a:extLst>
          </p:cNvPr>
          <p:cNvSpPr txBox="1"/>
          <p:nvPr/>
        </p:nvSpPr>
        <p:spPr>
          <a:xfrm flipH="false" flipV="false" rot="0">
            <a:off x="2333625" y="1047750"/>
            <a:ext cx="1612725" cy="459105"/>
          </a:xfrm>
          <a:prstGeom prst="rect">
            <a:avLst/>
          </a:prstGeom>
        </p:spPr>
        <p:txBody>
          <a:bodyPr bIns="47625" lIns="95250" rIns="95250" rtlCol="0" tIns="47625" vert="horz">
            <a:noAutofit/>
          </a:bodyPr>
          <a:lstStyle/>
          <a:p>
            <a:pPr algn="l">
              <a:defRPr dirty="0" lang="en-US" sz="1400"/>
            </a:pPr>
            <a:r>
              <a:rPr b="0" dirty="0" lang="en-US" sz="1200">
                <a:latin typeface="Roboto"/>
              </a:rPr>
              <a:t>Improper tracking of customer tickets</a:t>
            </a:r>
            <a:endParaRPr b="0" dirty="0" lang="en-US" sz="1200">
              <a:latin typeface="Roboto"/>
            </a:endParaRPr>
          </a:p>
        </p:txBody>
      </p:sp>
      <p:sp>
        <p:nvSpPr>
          <p:cNvPr id="3" name="">
            <a:extLst>
              <a:ext uri="{99366765-14E1-4242-BBEB-47A748BEB303}">
                <a16:creationId xmlns:a16="http://schemas.microsoft.com/office/drawing/2010/main" id="{A2D5957D-7573-4CD5-892C-0C9AEEB26C82}"/>
              </a:ext>
            </a:extLst>
          </p:cNvPr>
          <p:cNvSpPr txBox="1"/>
          <p:nvPr/>
        </p:nvSpPr>
        <p:spPr>
          <a:xfrm flipH="false" flipV="false" rot="0">
            <a:off x="2333625" y="1885950"/>
            <a:ext cx="1621250" cy="421681"/>
          </a:xfrm>
          <a:prstGeom prst="rect">
            <a:avLst/>
          </a:prstGeom>
        </p:spPr>
        <p:txBody>
          <a:bodyPr bIns="47625" lIns="95250" rIns="95250" rtlCol="0" tIns="47625" vert="horz">
            <a:noAutofit/>
          </a:bodyPr>
          <a:lstStyle/>
          <a:p>
            <a:pPr algn="l">
              <a:defRPr dirty="0" lang="en-US" sz="1400"/>
            </a:pPr>
            <a:r>
              <a:rPr b="0" dirty="0" lang="en-US" sz="1200">
                <a:solidFill>
                  <a:schemeClr val="tx1"/>
                </a:solidFill>
                <a:latin typeface="Helvetica"/>
              </a:rPr>
              <a:t>Increased communication gaps</a:t>
            </a:r>
            <a:endParaRPr b="0" dirty="0" lang="en-US" sz="1200">
              <a:solidFill>
                <a:schemeClr val="tx1"/>
              </a:solidFill>
              <a:latin typeface="Helvetica"/>
            </a:endParaRPr>
          </a:p>
        </p:txBody>
      </p:sp>
      <p:sp>
        <p:nvSpPr>
          <p:cNvPr id="4" name="">
            <a:extLst>
              <a:ext uri="{411F01BB-2B7E-4E02-8B2E-DEC6B7E0A123}">
                <a16:creationId xmlns:a16="http://schemas.microsoft.com/office/drawing/2010/main" id="{0EF71056-0198-4A66-98FB-41EE95FDC15E}"/>
              </a:ext>
            </a:extLst>
          </p:cNvPr>
          <p:cNvSpPr txBox="1"/>
          <p:nvPr/>
        </p:nvSpPr>
        <p:spPr>
          <a:xfrm flipH="false" flipV="false" rot="0">
            <a:off x="2333625" y="2676525"/>
            <a:ext cx="1635442" cy="459695"/>
          </a:xfrm>
          <a:prstGeom prst="rect">
            <a:avLst/>
          </a:prstGeom>
        </p:spPr>
        <p:txBody>
          <a:bodyPr bIns="47625" lIns="95250" rIns="95250" rtlCol="0" tIns="47625" vert="horz">
            <a:noAutofit/>
          </a:bodyPr>
          <a:lstStyle/>
          <a:p>
            <a:pPr algn="l">
              <a:defRPr dirty="0" lang="en-US" sz="1400"/>
            </a:pPr>
            <a:r>
              <a:rPr b="0" dirty="0" lang="en-US" sz="1200">
                <a:latin typeface="Roboto"/>
              </a:rPr>
              <a:t>Suboptimal agent productivity</a:t>
            </a:r>
            <a:r>
              <a:rPr b="0" dirty="0" lang="en-US">
                <a:latin typeface="Roboto"/>
              </a:rPr>
              <a:t> </a:t>
            </a:r>
            <a:endParaRPr b="0" dirty="0" lang="en-US">
              <a:latin typeface="Roboto"/>
            </a:endParaRPr>
          </a:p>
        </p:txBody>
      </p:sp>
      <p:pic>
        <p:nvPicPr>
          <p:cNvPr id="5" name="">
            <a:extLst>
              <a:ext uri="{34BEE06B-F195-421B-802C-4EC3AF70ABE2}">
                <a16:creationId xmlns:a16="http://schemas.microsoft.com/office/drawing/2010/main" id="{068309B6-B14D-4A11-AC65-9585D15D6C31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1713938" y="1857375"/>
            <a:ext cx="476250" cy="476250"/>
          </a:xfrm>
          <a:prstGeom prst="rect">
            <a:avLst/>
          </a:prstGeom>
        </p:spPr>
      </p:pic>
      <p:pic>
        <p:nvPicPr>
          <p:cNvPr id="6" name="">
            <a:extLst>
              <a:ext uri="{8372158B-90E3-4DFF-A330-B34BC155225F}">
                <a16:creationId xmlns:a16="http://schemas.microsoft.com/office/drawing/2010/main" id="{EC8B7654-FCFC-4BC1-AD9C-E1122F61C479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713938" y="2676525"/>
            <a:ext cx="476250" cy="476250"/>
          </a:xfrm>
          <a:prstGeom prst="rect">
            <a:avLst/>
          </a:prstGeom>
        </p:spPr>
      </p:pic>
      <p:sp>
        <p:nvSpPr>
          <p:cNvPr id="7" name="">
            <a:extLst>
              <a:ext uri="{7C063CCC-FF23-4977-84F5-5221759AAA68}">
                <a16:creationId xmlns:a16="http://schemas.microsoft.com/office/drawing/2010/main" id="{40815A53-2CA1-4735-9563-C8010A3E3642}"/>
              </a:ext>
            </a:extLst>
          </p:cNvPr>
          <p:cNvSpPr txBox="1"/>
          <p:nvPr/>
        </p:nvSpPr>
        <p:spPr>
          <a:xfrm flipH="false" flipV="false" rot="0">
            <a:off x="5581650" y="1057275"/>
            <a:ext cx="1876444" cy="440731"/>
          </a:xfrm>
          <a:prstGeom prst="rect">
            <a:avLst/>
          </a:prstGeom>
        </p:spPr>
        <p:txBody>
          <a:bodyPr bIns="47625" lIns="95250" rIns="95250" rtlCol="0" tIns="47625" vert="horz">
            <a:noAutofit/>
          </a:bodyPr>
          <a:lstStyle/>
          <a:p>
            <a:pPr algn="l">
              <a:defRPr dirty="0" lang="en-US" sz="1400"/>
            </a:pPr>
            <a:r>
              <a:rPr b="0" dirty="0" lang="en-US" sz="1200">
                <a:solidFill>
                  <a:schemeClr val="tx1"/>
                </a:solidFill>
                <a:latin typeface="Helvetica"/>
              </a:rPr>
              <a:t>Absence of collaboration between agents</a:t>
            </a:r>
            <a:r>
              <a:rPr b="0" dirty="0" lang="en-US" sz="1400">
                <a:solidFill>
                  <a:schemeClr val="tx1"/>
                </a:solidFill>
                <a:latin typeface="Helvetica"/>
              </a:rPr>
              <a:t> </a:t>
            </a:r>
            <a:endParaRPr b="0" dirty="0" lang="en-US" sz="1400">
              <a:solidFill>
                <a:schemeClr val="tx1"/>
              </a:solidFill>
              <a:latin typeface="Helvetica"/>
            </a:endParaRPr>
          </a:p>
        </p:txBody>
      </p:sp>
      <p:sp>
        <p:nvSpPr>
          <p:cNvPr id="8" name="">
            <a:extLst>
              <a:ext uri="{0C192587-1301-4628-AE26-AFDADC3431B6}">
                <a16:creationId xmlns:a16="http://schemas.microsoft.com/office/drawing/2010/main" id="{27CEFD7D-FFE3-41C4-B40A-419EDFE4F527}"/>
              </a:ext>
            </a:extLst>
          </p:cNvPr>
          <p:cNvSpPr txBox="1"/>
          <p:nvPr/>
        </p:nvSpPr>
        <p:spPr>
          <a:xfrm flipH="false" flipV="false" rot="0">
            <a:off x="5556933" y="1876425"/>
            <a:ext cx="1769421" cy="446189"/>
          </a:xfrm>
          <a:prstGeom prst="rect">
            <a:avLst/>
          </a:prstGeom>
        </p:spPr>
        <p:txBody>
          <a:bodyPr bIns="47625" lIns="95250" rIns="95250" rtlCol="0" tIns="47625" vert="horz">
            <a:noAutofit/>
          </a:bodyPr>
          <a:lstStyle/>
          <a:p>
            <a:pPr algn="l">
              <a:defRPr dirty="0" lang="en-US" sz="1400"/>
            </a:pPr>
            <a:r>
              <a:rPr b="0" dirty="0" lang="en-US" sz="1200">
                <a:latin typeface="Roboto"/>
              </a:rPr>
              <a:t>Lack of insights into help desk operation</a:t>
            </a:r>
            <a:r>
              <a:rPr b="0" dirty="0" lang="en-US" sz="1200">
                <a:latin typeface="Roboto"/>
              </a:rPr>
              <a:t>s</a:t>
            </a:r>
            <a:endParaRPr b="0" dirty="0" lang="en-US" sz="1200">
              <a:latin typeface="Roboto"/>
            </a:endParaRPr>
          </a:p>
        </p:txBody>
      </p:sp>
      <p:sp>
        <p:nvSpPr>
          <p:cNvPr id="9" name="">
            <a:extLst>
              <a:ext uri="{96106363-BCB0-4E3F-8A9E-8BF1F8AE8F73}">
                <a16:creationId xmlns:a16="http://schemas.microsoft.com/office/drawing/2010/main" id="{E80E5A7F-D07E-436B-B376-95B97FA885DA}"/>
              </a:ext>
            </a:extLst>
          </p:cNvPr>
          <p:cNvSpPr txBox="1"/>
          <p:nvPr/>
        </p:nvSpPr>
        <p:spPr>
          <a:xfrm flipH="false" flipV="false" rot="0">
            <a:off x="5582364" y="2667000"/>
            <a:ext cx="2649797" cy="477116"/>
          </a:xfrm>
          <a:prstGeom prst="rect">
            <a:avLst/>
          </a:prstGeom>
        </p:spPr>
        <p:txBody>
          <a:bodyPr bIns="47625" lIns="95250" rIns="95250" rtlCol="0" tIns="47625" vert="horz">
            <a:noAutofit/>
          </a:bodyPr>
          <a:lstStyle/>
          <a:p>
            <a:pPr algn="l">
              <a:defRPr dirty="0" lang="en-US" sz="1400"/>
            </a:pPr>
            <a:r>
              <a:rPr b="0" dirty="0" lang="en-US" sz="1200">
                <a:solidFill>
                  <a:schemeClr val="tx1"/>
                </a:solidFill>
                <a:latin typeface="Helvetica"/>
              </a:rPr>
              <a:t>Violations of </a:t>
            </a:r>
            <a:r>
              <a:rPr b="0" dirty="0" lang="en-US" sz="1200">
                <a:solidFill>
                  <a:schemeClr val="tx1"/>
                </a:solidFill>
                <a:latin typeface="Helvetica"/>
              </a:rPr>
              <a:t>service-level</a:t>
            </a:r>
            <a:r>
              <a:rPr b="0" dirty="0" lang="en-US" sz="1200">
                <a:solidFill>
                  <a:schemeClr val="tx1"/>
                </a:solidFill>
                <a:latin typeface="Helvetica"/>
              </a:rPr>
              <a:t> agreements (</a:t>
            </a:r>
            <a:r>
              <a:rPr b="0" dirty="0" err="1" lang="en-US" sz="1200">
                <a:solidFill>
                  <a:schemeClr val="tx1"/>
                </a:solidFill>
                <a:latin typeface="Helvetica"/>
              </a:rPr>
              <a:t>SLAs)</a:t>
            </a:r>
            <a:r>
              <a:rPr b="0" dirty="0" lang="en-US" sz="1400">
                <a:solidFill>
                  <a:schemeClr val="tx1"/>
                </a:solidFill>
                <a:latin typeface="Helvetica"/>
              </a:rPr>
              <a:t> </a:t>
            </a:r>
            <a:endParaRPr b="0" dirty="0" lang="en-US" sz="1400">
              <a:solidFill>
                <a:schemeClr val="tx1"/>
              </a:solidFill>
              <a:latin typeface="Helvetica"/>
            </a:endParaRPr>
          </a:p>
        </p:txBody>
      </p:sp>
      <p:pic>
        <p:nvPicPr>
          <p:cNvPr id="10" name="">
            <a:extLst>
              <a:ext uri="{081ACB32-F19C-4835-896F-A0F0661CEF17}">
                <a16:creationId xmlns:a16="http://schemas.microsoft.com/office/drawing/2010/main" id="{4290BD42-0BC8-4466-86DA-BF265F435FC8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4914271" y="1038225"/>
            <a:ext cx="476250" cy="476250"/>
          </a:xfrm>
          <a:prstGeom prst="rect">
            <a:avLst/>
          </a:prstGeom>
        </p:spPr>
      </p:pic>
      <p:pic>
        <p:nvPicPr>
          <p:cNvPr id="11" name="">
            <a:extLst>
              <a:ext uri="{E02D95C2-1311-431B-979F-B4E6C90EF9FD}">
                <a16:creationId xmlns:a16="http://schemas.microsoft.com/office/drawing/2010/main" id="{A97639F1-C377-42AE-BFDC-55067B7B427B}"/>
              </a:ext>
            </a:extLst>
          </p:cNvPr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flipH="false" flipV="false" rot="0">
            <a:off x="4889554" y="1857375"/>
            <a:ext cx="476250" cy="476250"/>
          </a:xfrm>
          <a:prstGeom prst="rect">
            <a:avLst/>
          </a:prstGeom>
        </p:spPr>
      </p:pic>
      <p:pic>
        <p:nvPicPr>
          <p:cNvPr id="12" name="">
            <a:extLst>
              <a:ext uri="{508C7064-C93F-4C85-A627-D0B64CF406A6}">
                <a16:creationId xmlns:a16="http://schemas.microsoft.com/office/drawing/2010/main" id="{5972C082-7523-4694-AABA-91B8471A7EDF}"/>
              </a:ext>
            </a:extLst>
          </p:cNvPr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flipH="false" flipV="false" rot="0">
            <a:off x="4913557" y="2676525"/>
            <a:ext cx="477675" cy="476250"/>
          </a:xfrm>
          <a:prstGeom prst="rect">
            <a:avLst/>
          </a:prstGeom>
        </p:spPr>
      </p:pic>
      <p:pic>
        <p:nvPicPr>
          <p:cNvPr id="13" name="">
            <a:extLst>
              <a:ext uri="{312539C7-A909-480A-A752-48083B066AED}">
                <a16:creationId xmlns:a16="http://schemas.microsoft.com/office/drawing/2010/main" id="{3850DB62-7386-463F-A720-9DCC83A68D0E}"/>
              </a:ext>
            </a:extLst>
          </p:cNvPr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flipH="false" flipV="false" rot="0">
            <a:off x="1713222" y="1038225"/>
            <a:ext cx="477675" cy="476250"/>
          </a:xfrm>
          <a:prstGeom prst="rect">
            <a:avLst/>
          </a:prstGeom>
        </p:spPr>
      </p:pic>
      <p:pic>
        <p:nvPicPr>
          <p:cNvPr id="14" name="">
            <a:extLst>
              <a:ext uri="{C891F31A-6C79-4780-9B80-A98EBA182035}">
                <a16:creationId xmlns:a16="http://schemas.microsoft.com/office/drawing/2010/main" id="{48C7443F-CFC1-4F76-AD96-C8BBA69D3E00}"/>
              </a:ext>
            </a:extLst>
          </p:cNvPr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15" name="">
            <a:extLst>
              <a:ext uri="{A40806CB-E666-43AB-ABCA-12253E54BAF3}">
                <a16:creationId xmlns:a16="http://schemas.microsoft.com/office/drawing/2010/main" id="{F6FC7E54-7493-47F0-948C-8A21FE6A63FC}"/>
              </a:ext>
            </a:extLst>
          </p:cNvPr>
          <p:cNvSpPr txBox="1"/>
          <p:nvPr/>
        </p:nvSpPr>
        <p:spPr>
          <a:xfrm flipH="false" flipV="false" rot="0">
            <a:off x="2333625" y="3486150"/>
            <a:ext cx="1610725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>
              <a:defRPr dirty="0" lang="en-US" sz="1400"/>
            </a:pPr>
            <a:r>
              <a:rPr b="0" dirty="0" lang="en-US" sz="1200">
                <a:latin typeface="Roboto"/>
              </a:rPr>
              <a:t>Inaccurate time tracking and billing</a:t>
            </a:r>
            <a:endParaRPr b="0" dirty="0" lang="en-US" sz="1200">
              <a:latin typeface="Roboto"/>
            </a:endParaRPr>
          </a:p>
        </p:txBody>
      </p:sp>
      <p:pic>
        <p:nvPicPr>
          <p:cNvPr id="16" name="">
            <a:extLst>
              <a:ext uri="{1B80CC17-C5B0-47A2-814A-F24641024F94}">
                <a16:creationId xmlns:a16="http://schemas.microsoft.com/office/drawing/2010/main" id="{617A99BD-47D5-4B8B-A06C-82A2CE2C018B}"/>
              </a:ext>
            </a:extLst>
          </p:cNvPr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flipH="false" flipV="false" rot="0">
            <a:off x="1713223" y="3486150"/>
            <a:ext cx="477675" cy="476250"/>
          </a:xfrm>
          <a:prstGeom prst="rect">
            <a:avLst/>
          </a:prstGeom>
        </p:spPr>
      </p:pic>
    </p:spTree>
    <p:extLst>
      <p:ext uri="{A5103A2C-35CB-45D1-BD09-2579347D1056}">
        <p14:creationId xmlns:p14="http://schemas.microsoft.com/office/powerpoint/2010/main" val="1598430080939"/>
      </p:ext>
    </p:extLst>
    <p:custDataLst>
      <p:tags r:id="rId10"/>
    </p:custDataLst>
  </p:cSld>
  <p:clrMapOvr>
    <a:masterClrMapping/>
  </p:clrMapOvr>
  <p:transition spd="slow">
    <p:fade thruBlk="false"/>
  </p:transition>
</p:sld>
</file>

<file path=ppt/slides/slide5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D61516AF-5F7A-41CB-892E-90BAD6B2EA9B}">
                <a16:creationId xmlns:a16="http://schemas.microsoft.com/office/drawing/2010/main" id="{CC6F4CD1-8F59-45EB-ADBA-7622CE041F4F}"/>
              </a:ext>
            </a:extLst>
          </p:cNvPr>
          <p:cNvSpPr txBox="1"/>
          <p:nvPr/>
        </p:nvSpPr>
        <p:spPr>
          <a:xfrm flipH="false" flipV="false" rot="0">
            <a:off x="3724275" y="540610"/>
            <a:ext cx="1688382" cy="45718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dirty="0" i="0" lang="en-US" sz="2400">
                <a:solidFill>
                  <a:srgbClr val="00b0f0"/>
                </a:solidFill>
                <a:latin typeface="Roboto-medium"/>
              </a:rPr>
              <a:t>The result </a:t>
            </a:r>
            <a:endParaRPr dirty="0" i="0" lang="en-US" sz="24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3" name="">
            <a:extLst>
              <a:ext uri="{088FB4DF-76BC-4BB4-83AF-8C75C262CFA3}">
                <a16:creationId xmlns:a16="http://schemas.microsoft.com/office/drawing/2010/main" id="{419FA4FD-4E8E-4A15-A725-B644AF2E032A}"/>
              </a:ext>
            </a:extLst>
          </p:cNvPr>
          <p:cNvSpPr txBox="1"/>
          <p:nvPr/>
        </p:nvSpPr>
        <p:spPr>
          <a:xfrm flipH="false" flipV="false" rot="0">
            <a:off x="2486025" y="999191"/>
            <a:ext cx="4167187" cy="826598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 indent="0">
              <a:lnSpc>
                <a:spcPct val="100000"/>
              </a:lnSpc>
              <a:buNone/>
              <a:defRPr dirty="0" lang="en-US" sz="1400"/>
            </a:pPr>
            <a:r>
              <a:rPr dirty="0" lang="en-US" sz="1600">
                <a:latin typeface="Roboto-light"/>
              </a:rPr>
              <a:t>A</a:t>
            </a:r>
            <a:r>
              <a:rPr dirty="0" lang="en-US" sz="1600">
                <a:latin typeface="Roboto-light"/>
              </a:rPr>
              <a:t> </a:t>
            </a:r>
            <a:r>
              <a:rPr dirty="0" lang="en-US" sz="1600">
                <a:latin typeface="Roboto-light"/>
              </a:rPr>
              <a:t>s</a:t>
            </a:r>
            <a:r>
              <a:rPr dirty="0" lang="en-US" sz="1600">
                <a:latin typeface="Roboto-light"/>
              </a:rPr>
              <a:t>uboptimal </a:t>
            </a:r>
            <a:r>
              <a:rPr dirty="0" lang="en-US" sz="1600">
                <a:latin typeface="Roboto-light"/>
              </a:rPr>
              <a:t>support experience for customers &amp; agents alike, resulting in </a:t>
            </a:r>
            <a:r>
              <a:rPr dirty="0" i="1" lang="en-US" sz="1600">
                <a:solidFill>
                  <a:srgbClr val="00b0f0"/>
                </a:solidFill>
                <a:latin typeface="Roboto-light"/>
              </a:rPr>
              <a:t>dissatisfied customers and loss of business.</a:t>
            </a:r>
            <a:r>
              <a:rPr dirty="0" i="0" lang="en-US" sz="1600">
                <a:solidFill>
                  <a:srgbClr val="00b0f0"/>
                </a:solidFill>
                <a:latin typeface="Roboto-light"/>
              </a:rPr>
              <a:t> </a:t>
            </a:r>
            <a:endParaRPr dirty="0" i="0" lang="en-US" sz="1600">
              <a:solidFill>
                <a:srgbClr val="00b0f0"/>
              </a:solidFill>
              <a:latin typeface="Roboto-light"/>
            </a:endParaRPr>
          </a:p>
        </p:txBody>
      </p:sp>
      <p:pic>
        <p:nvPicPr>
          <p:cNvPr id="4" name="">
            <a:extLst>
              <a:ext uri="{4A18E854-67CE-4721-8805-C6BA997DCD7E}">
                <a16:creationId xmlns:a16="http://schemas.microsoft.com/office/drawing/2010/main" id="{40EA79C3-7C5A-457E-80F4-B1928716481C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5" name="">
            <a:extLst>
              <a:ext uri="{C04079CE-0047-4075-A44B-6A7E0F73B3ED}">
                <a16:creationId xmlns:a16="http://schemas.microsoft.com/office/drawing/2010/main" id="{AF7A6053-FC05-4F6F-A331-8A267DA9AD00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3067050" y="2134990"/>
            <a:ext cx="3006471" cy="3006471"/>
          </a:xfrm>
          <a:prstGeom prst="rect">
            <a:avLst/>
          </a:prstGeom>
        </p:spPr>
      </p:pic>
    </p:spTree>
    <p:extLst>
      <p:ext uri="{146C9EF5-B654-41F6-B1FC-89511118D7CA}">
        <p14:creationId xmlns:p14="http://schemas.microsoft.com/office/powerpoint/2010/main" val="1598430080943"/>
      </p:ext>
    </p:extLst>
    <p:custDataLst>
      <p:tags r:id="rId4"/>
    </p:custDataLst>
  </p:cSld>
  <p:clrMapOvr>
    <a:masterClrMapping/>
  </p:clrMapOvr>
  <p:transition spd="slow">
    <p:fade thruBlk="false"/>
  </p:transition>
</p:sld>
</file>

<file path=ppt/slides/slide6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0F81E65B-C2AA-4345-9A40-737CD91B2738}">
                <a16:creationId xmlns:a16="http://schemas.microsoft.com/office/drawing/2010/main" id="{73F08D9F-87A8-4228-9804-EE3FC08BE4DE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6105" y="414490"/>
            <a:ext cx="9045269" cy="5143500"/>
          </a:xfrm>
          <a:prstGeom prst="rect">
            <a:avLst/>
          </a:prstGeom>
        </p:spPr>
      </p:pic>
      <p:sp>
        <p:nvSpPr>
          <p:cNvPr id="3" name="">
            <a:extLst>
              <a:ext uri="{653126A2-A028-4554-89F7-329CF9CD2E6E}">
                <a16:creationId xmlns:a16="http://schemas.microsoft.com/office/drawing/2010/main" id="{D189E095-124F-4044-A0DA-7D4CE7C758C3}"/>
              </a:ext>
            </a:extLst>
          </p:cNvPr>
          <p:cNvSpPr txBox="1"/>
          <p:nvPr/>
        </p:nvSpPr>
        <p:spPr>
          <a:xfrm flipH="false" flipV="false" rot="0">
            <a:off x="1741970" y="1387925"/>
            <a:ext cx="2942567" cy="765638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i="0" lang="en-US" sz="2200">
                <a:solidFill>
                  <a:schemeClr val="tx2"/>
                </a:solidFill>
                <a:latin typeface="Roboto-light"/>
              </a:rPr>
              <a:t>Some f</a:t>
            </a:r>
            <a:r>
              <a:rPr dirty="0" i="0" lang="en-US" sz="2200">
                <a:solidFill>
                  <a:schemeClr val="tx2"/>
                </a:solidFill>
                <a:latin typeface="Roboto-light"/>
              </a:rPr>
              <a:t>acts about</a:t>
            </a:r>
            <a:r>
              <a:rPr dirty="0" i="0" lang="en-US" sz="2200">
                <a:solidFill>
                  <a:srgbClr val="ffd052"/>
                </a:solidFill>
                <a:latin typeface="Roboto-medium"/>
              </a:rPr>
              <a:t>  </a:t>
            </a:r>
            <a:r>
              <a:rPr b="1" dirty="0" err="1" i="0" lang="en-US" sz="2200">
                <a:solidFill>
                  <a:srgbClr val="00b0f0"/>
                </a:solidFill>
                <a:latin typeface="Roboto"/>
              </a:rPr>
              <a:t>SupportCenter</a:t>
            </a:r>
            <a:r>
              <a:rPr b="1" dirty="0" i="0" lang="en-US" sz="2200">
                <a:solidFill>
                  <a:srgbClr val="00b0f0"/>
                </a:solidFill>
                <a:latin typeface="Roboto"/>
              </a:rPr>
              <a:t> Plus</a:t>
            </a:r>
            <a:endParaRPr b="1" dirty="0" i="0" lang="en-US" sz="2200">
              <a:solidFill>
                <a:srgbClr val="00b0f0"/>
              </a:solidFill>
              <a:latin typeface="Roboto"/>
            </a:endParaRPr>
          </a:p>
        </p:txBody>
      </p:sp>
      <p:sp>
        <p:nvSpPr>
          <p:cNvPr id="4" name="">
            <a:extLst>
              <a:ext uri="{914217BF-DBCC-4394-9382-1F4671CF3AC7}">
                <a16:creationId xmlns:a16="http://schemas.microsoft.com/office/drawing/2010/main" id="{41B0C6A7-B3B5-4FB6-9D72-95EA3FB3BAC7}"/>
              </a:ext>
            </a:extLst>
          </p:cNvPr>
          <p:cNvSpPr txBox="1"/>
          <p:nvPr/>
        </p:nvSpPr>
        <p:spPr>
          <a:xfrm flipH="false" flipV="false" rot="0">
            <a:off x="5411829" y="781964"/>
            <a:ext cx="2571750" cy="1371600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1" dirty="0" err="1" lang="en-US" sz="1200">
                <a:latin typeface="Roboto"/>
              </a:rPr>
              <a:t>S</a:t>
            </a:r>
            <a:r>
              <a:rPr b="1" dirty="0" err="1" lang="en-US" sz="1200">
                <a:latin typeface="Roboto"/>
              </a:rPr>
              <a:t>u</a:t>
            </a:r>
            <a:r>
              <a:rPr b="1" dirty="0" err="1" lang="en-US" sz="1200">
                <a:latin typeface="Roboto"/>
              </a:rPr>
              <a:t>p</a:t>
            </a:r>
            <a:r>
              <a:rPr b="1" dirty="0" err="1" lang="en-US" sz="1200">
                <a:latin typeface="Roboto"/>
              </a:rPr>
              <a:t>p</a:t>
            </a:r>
            <a:r>
              <a:rPr b="1" dirty="0" err="1" lang="en-US" sz="1200">
                <a:latin typeface="Roboto"/>
              </a:rPr>
              <a:t>o</a:t>
            </a:r>
            <a:r>
              <a:rPr b="1" dirty="0" err="1" lang="en-US" sz="1200">
                <a:latin typeface="Roboto"/>
              </a:rPr>
              <a:t>r</a:t>
            </a:r>
            <a:r>
              <a:rPr b="1" dirty="0" err="1" lang="en-US" sz="1200">
                <a:latin typeface="Roboto"/>
              </a:rPr>
              <a:t>t</a:t>
            </a:r>
            <a:r>
              <a:rPr b="1" dirty="0" err="1" lang="en-US" sz="1200">
                <a:latin typeface="Roboto"/>
              </a:rPr>
              <a:t>C</a:t>
            </a:r>
            <a:r>
              <a:rPr b="1" dirty="0" err="1" lang="en-US" sz="1200">
                <a:latin typeface="Roboto"/>
              </a:rPr>
              <a:t>e</a:t>
            </a:r>
            <a:r>
              <a:rPr b="1" dirty="0" err="1" lang="en-US" sz="1200">
                <a:latin typeface="Roboto"/>
              </a:rPr>
              <a:t>n</a:t>
            </a:r>
            <a:r>
              <a:rPr b="1" dirty="0" err="1" lang="en-US" sz="1200">
                <a:latin typeface="Roboto"/>
              </a:rPr>
              <a:t>t</a:t>
            </a:r>
            <a:r>
              <a:rPr b="1" dirty="0" err="1" lang="en-US" sz="1200">
                <a:latin typeface="Roboto"/>
              </a:rPr>
              <a:t>e</a:t>
            </a:r>
            <a:r>
              <a:rPr b="1" dirty="0" err="1" lang="en-US" sz="1200">
                <a:latin typeface="Roboto"/>
              </a:rPr>
              <a:t>r</a:t>
            </a:r>
            <a:r>
              <a:rPr b="1" dirty="0" lang="en-US" sz="1200">
                <a:latin typeface="Roboto"/>
              </a:rPr>
              <a:t> </a:t>
            </a:r>
            <a:r>
              <a:rPr b="1" dirty="0" lang="en-US" sz="1200">
                <a:latin typeface="Roboto"/>
              </a:rPr>
              <a:t>P</a:t>
            </a:r>
            <a:r>
              <a:rPr b="1" dirty="0" lang="en-US" sz="1200">
                <a:latin typeface="Roboto"/>
              </a:rPr>
              <a:t>l</a:t>
            </a:r>
            <a:r>
              <a:rPr b="1" dirty="0" lang="en-US" sz="1200">
                <a:latin typeface="Roboto"/>
              </a:rPr>
              <a:t>u</a:t>
            </a:r>
            <a:r>
              <a:rPr b="1" dirty="0" lang="en-US" sz="1200">
                <a:latin typeface="Roboto"/>
              </a:rPr>
              <a:t>s 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s </a:t>
            </a:r>
            <a:r>
              <a:rPr b="0" dirty="0" err="1" lang="en-US" sz="1200">
                <a:latin typeface="Roboto"/>
              </a:rPr>
              <a:t>w</a:t>
            </a:r>
            <a:r>
              <a:rPr b="0" dirty="0" err="1" lang="en-US" sz="1200">
                <a:latin typeface="Roboto"/>
              </a:rPr>
              <a:t>e</a:t>
            </a:r>
            <a:r>
              <a:rPr b="0" dirty="0" err="1" lang="en-US" sz="1200">
                <a:latin typeface="Roboto"/>
              </a:rPr>
              <a:t>b</a:t>
            </a:r>
            <a:r>
              <a:rPr b="0" dirty="0" err="1" lang="en-US" sz="1200">
                <a:latin typeface="Roboto"/>
              </a:rPr>
              <a:t>-</a:t>
            </a:r>
            <a:r>
              <a:rPr b="0" dirty="0" err="1" lang="en-US" sz="1200">
                <a:latin typeface="Roboto"/>
              </a:rPr>
              <a:t>b</a:t>
            </a:r>
            <a:r>
              <a:rPr b="0" dirty="0" err="1" lang="en-US" sz="1200">
                <a:latin typeface="Roboto"/>
              </a:rPr>
              <a:t>a</a:t>
            </a:r>
            <a:r>
              <a:rPr b="0" dirty="0" err="1" lang="en-US" sz="1200">
                <a:latin typeface="Roboto"/>
              </a:rPr>
              <a:t>s</a:t>
            </a:r>
            <a:r>
              <a:rPr b="0" dirty="0" err="1" lang="en-US" sz="1200">
                <a:latin typeface="Roboto"/>
              </a:rPr>
              <a:t>e</a:t>
            </a:r>
            <a:r>
              <a:rPr b="0" dirty="0" err="1" lang="en-US" sz="1200">
                <a:latin typeface="Roboto"/>
              </a:rPr>
              <a:t>d</a:t>
            </a:r>
            <a:r>
              <a:rPr b="0" dirty="0" lang="en-US" sz="1200">
                <a:latin typeface="Roboto"/>
              </a:rPr>
              <a:t> </a:t>
            </a:r>
            <a:r>
              <a:rPr b="0" dirty="0" lang="en-US" sz="1200">
                <a:latin typeface="Roboto"/>
              </a:rPr>
              <a:t>c</a:t>
            </a:r>
            <a:r>
              <a:rPr b="0" dirty="0" lang="en-US" sz="1200">
                <a:latin typeface="Roboto"/>
              </a:rPr>
              <a:t>u</a:t>
            </a:r>
            <a:r>
              <a:rPr b="0" dirty="0" lang="en-US" sz="1200">
                <a:latin typeface="Roboto"/>
              </a:rPr>
              <a:t>s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m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r </a:t>
            </a:r>
            <a:r>
              <a:rPr b="0" dirty="0" lang="en-US" sz="1200">
                <a:latin typeface="Roboto"/>
              </a:rPr>
              <a:t>s</a:t>
            </a:r>
            <a:r>
              <a:rPr b="0" dirty="0" lang="en-US" sz="1200">
                <a:latin typeface="Roboto"/>
              </a:rPr>
              <a:t>u</a:t>
            </a:r>
            <a:r>
              <a:rPr b="0" dirty="0" lang="en-US" sz="1200">
                <a:latin typeface="Roboto"/>
              </a:rPr>
              <a:t>p</a:t>
            </a:r>
            <a:r>
              <a:rPr b="0" dirty="0" lang="en-US" sz="1200">
                <a:latin typeface="Roboto"/>
              </a:rPr>
              <a:t>p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t </a:t>
            </a:r>
            <a:r>
              <a:rPr b="0" dirty="0" lang="en-US" sz="1200">
                <a:latin typeface="Roboto"/>
              </a:rPr>
              <a:t>s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f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w</a:t>
            </a:r>
            <a:r>
              <a:rPr b="0" dirty="0" lang="en-US" sz="1200">
                <a:latin typeface="Roboto"/>
              </a:rPr>
              <a:t>a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e 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h</a:t>
            </a:r>
            <a:r>
              <a:rPr b="0" dirty="0" lang="en-US" sz="1200">
                <a:latin typeface="Roboto"/>
              </a:rPr>
              <a:t>a</a:t>
            </a:r>
            <a:r>
              <a:rPr b="0" dirty="0" lang="en-US" sz="1200">
                <a:latin typeface="Roboto"/>
              </a:rPr>
              <a:t>t </a:t>
            </a:r>
            <a:r>
              <a:rPr b="0" dirty="0" lang="en-US" sz="1200">
                <a:latin typeface="Roboto"/>
              </a:rPr>
              <a:t>enables 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g</a:t>
            </a:r>
            <a:r>
              <a:rPr b="0" dirty="0" lang="en-US" sz="1200">
                <a:latin typeface="Roboto"/>
              </a:rPr>
              <a:t>a</a:t>
            </a:r>
            <a:r>
              <a:rPr b="0" dirty="0" lang="en-US" sz="1200">
                <a:latin typeface="Roboto"/>
              </a:rPr>
              <a:t>n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z</a:t>
            </a:r>
            <a:r>
              <a:rPr b="0" dirty="0" lang="en-US" sz="1200">
                <a:latin typeface="Roboto"/>
              </a:rPr>
              <a:t>a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n</a:t>
            </a:r>
            <a:r>
              <a:rPr b="0" dirty="0" lang="en-US" sz="1200">
                <a:latin typeface="Roboto"/>
              </a:rPr>
              <a:t>s 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o 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ff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c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v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l</a:t>
            </a:r>
            <a:r>
              <a:rPr b="0" dirty="0" lang="en-US" sz="1200">
                <a:latin typeface="Roboto"/>
              </a:rPr>
              <a:t>y </a:t>
            </a:r>
            <a:r>
              <a:rPr b="0" dirty="0" lang="en-US" sz="1200">
                <a:latin typeface="Roboto"/>
              </a:rPr>
              <a:t>m</a:t>
            </a:r>
            <a:r>
              <a:rPr b="0" dirty="0" lang="en-US" sz="1200">
                <a:latin typeface="Roboto"/>
              </a:rPr>
              <a:t>a</a:t>
            </a:r>
            <a:r>
              <a:rPr b="0" dirty="0" lang="en-US" sz="1200">
                <a:latin typeface="Roboto"/>
              </a:rPr>
              <a:t>n</a:t>
            </a:r>
            <a:r>
              <a:rPr b="0" dirty="0" lang="en-US" sz="1200">
                <a:latin typeface="Roboto"/>
              </a:rPr>
              <a:t>a</a:t>
            </a:r>
            <a:r>
              <a:rPr b="0" dirty="0" lang="en-US" sz="1200">
                <a:latin typeface="Roboto"/>
              </a:rPr>
              <a:t>g</a:t>
            </a:r>
            <a:r>
              <a:rPr b="0" dirty="0" lang="en-US" sz="1200">
                <a:latin typeface="Roboto"/>
              </a:rPr>
              <a:t>e </a:t>
            </a:r>
            <a:r>
              <a:rPr b="0" dirty="0" lang="en-US" sz="1200">
                <a:latin typeface="Roboto"/>
              </a:rPr>
              <a:t>c</a:t>
            </a:r>
            <a:r>
              <a:rPr b="0" dirty="0" lang="en-US" sz="1200">
                <a:latin typeface="Roboto"/>
              </a:rPr>
              <a:t>u</a:t>
            </a:r>
            <a:r>
              <a:rPr b="0" dirty="0" lang="en-US" sz="1200">
                <a:latin typeface="Roboto"/>
              </a:rPr>
              <a:t>s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m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r 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c</a:t>
            </a:r>
            <a:r>
              <a:rPr b="0" dirty="0" lang="en-US" sz="1200">
                <a:latin typeface="Roboto"/>
              </a:rPr>
              <a:t>k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s, client accounts, and </a:t>
            </a:r>
            <a:r>
              <a:rPr b="0" dirty="0" lang="en-US" sz="1200">
                <a:latin typeface="Roboto"/>
              </a:rPr>
              <a:t>s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v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c</a:t>
            </a:r>
            <a:r>
              <a:rPr b="0" dirty="0" lang="en-US" sz="1200">
                <a:latin typeface="Roboto"/>
              </a:rPr>
              <a:t>e </a:t>
            </a:r>
            <a:r>
              <a:rPr b="0" dirty="0" lang="en-US" sz="1200">
                <a:latin typeface="Roboto"/>
              </a:rPr>
              <a:t>c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n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a</a:t>
            </a:r>
            <a:r>
              <a:rPr b="0" dirty="0" lang="en-US" sz="1200">
                <a:latin typeface="Roboto"/>
              </a:rPr>
              <a:t>c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s to facilitate a</a:t>
            </a:r>
            <a:r>
              <a:rPr b="0" dirty="0" lang="en-US" sz="1200">
                <a:latin typeface="Roboto"/>
              </a:rPr>
              <a:t> </a:t>
            </a:r>
            <a:r>
              <a:rPr b="0" dirty="0" lang="en-US" sz="1200">
                <a:latin typeface="Roboto"/>
              </a:rPr>
              <a:t>s</a:t>
            </a:r>
            <a:r>
              <a:rPr b="0" dirty="0" lang="en-US" sz="1200">
                <a:latin typeface="Roboto"/>
              </a:rPr>
              <a:t>u</a:t>
            </a:r>
            <a:r>
              <a:rPr b="0" dirty="0" lang="en-US" sz="1200">
                <a:latin typeface="Roboto"/>
              </a:rPr>
              <a:t>p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r </a:t>
            </a:r>
            <a:r>
              <a:rPr b="0" dirty="0" lang="en-US" sz="1200">
                <a:latin typeface="Roboto"/>
              </a:rPr>
              <a:t>c</a:t>
            </a:r>
            <a:r>
              <a:rPr b="0" dirty="0" lang="en-US" sz="1200">
                <a:latin typeface="Roboto"/>
              </a:rPr>
              <a:t>u</a:t>
            </a:r>
            <a:r>
              <a:rPr b="0" dirty="0" lang="en-US" sz="1200">
                <a:latin typeface="Roboto"/>
              </a:rPr>
              <a:t>s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m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r 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x</a:t>
            </a:r>
            <a:r>
              <a:rPr b="0" dirty="0" lang="en-US" sz="1200">
                <a:latin typeface="Roboto"/>
              </a:rPr>
              <a:t>p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n</a:t>
            </a:r>
            <a:r>
              <a:rPr b="0" dirty="0" lang="en-US" sz="1200">
                <a:latin typeface="Roboto"/>
              </a:rPr>
              <a:t>c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.</a:t>
            </a:r>
            <a:endParaRPr b="0" dirty="0" lang="en-US" sz="1200">
              <a:latin typeface="Roboto"/>
            </a:endParaRPr>
          </a:p>
        </p:txBody>
      </p:sp>
      <p:sp>
        <p:nvSpPr>
          <p:cNvPr id="5" name="">
            <a:extLst>
              <a:ext uri="{5DA52619-F6FD-4A7E-BD0D-F72EB91AFD18}">
                <a16:creationId xmlns:a16="http://schemas.microsoft.com/office/drawing/2010/main" id="{15E16D39-C838-40A1-8724-4A98EAFF9F88}"/>
              </a:ext>
            </a:extLst>
          </p:cNvPr>
          <p:cNvSpPr txBox="1"/>
          <p:nvPr/>
        </p:nvSpPr>
        <p:spPr>
          <a:xfrm flipH="false" flipV="false" rot="0">
            <a:off x="5400675" y="3510905"/>
            <a:ext cx="2257615" cy="826579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1" dirty="0" err="1" lang="en-US" sz="1200">
                <a:latin typeface="Roboto"/>
              </a:rPr>
              <a:t>SupportCenter</a:t>
            </a:r>
            <a:r>
              <a:rPr b="1" dirty="0" lang="en-US" sz="1200">
                <a:latin typeface="Roboto"/>
              </a:rPr>
              <a:t> Plus</a:t>
            </a:r>
            <a:r>
              <a:rPr b="0" dirty="0" lang="en-US" sz="1200">
                <a:latin typeface="Roboto"/>
              </a:rPr>
              <a:t> can handle up to 750 service reps, 50,000 contacts, and 1,000 requests per day.</a:t>
            </a:r>
            <a:endParaRPr b="0" dirty="0" lang="en-US" sz="1200">
              <a:latin typeface="Roboto"/>
            </a:endParaRPr>
          </a:p>
        </p:txBody>
      </p:sp>
      <p:pic>
        <p:nvPicPr>
          <p:cNvPr id="6" name="">
            <a:extLst>
              <a:ext uri="{01D20877-47C0-482E-A0D7-F054340EB088}">
                <a16:creationId xmlns:a16="http://schemas.microsoft.com/office/drawing/2010/main" id="{DCF405ED-772B-4AA3-B8EB-91DDD329C4A8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7" name="">
            <a:extLst>
              <a:ext uri="{F7E4059E-91D0-45E1-9669-3A7A73060D60}">
                <a16:creationId xmlns:a16="http://schemas.microsoft.com/office/drawing/2010/main" id="{E0DCDE1D-17A0-48F7-98EC-8DFAFE05110F}"/>
              </a:ext>
            </a:extLst>
          </p:cNvPr>
          <p:cNvSpPr txBox="1"/>
          <p:nvPr/>
        </p:nvSpPr>
        <p:spPr>
          <a:xfrm flipH="false" flipV="false" rot="0">
            <a:off x="5400675" y="2386231"/>
            <a:ext cx="2571750" cy="826579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b="0" dirty="0" lang="en-US" sz="1200">
                <a:latin typeface="Roboto"/>
              </a:rPr>
              <a:t>Used across multiple industries such as hospitality, health care, government organizations, </a:t>
            </a:r>
            <a:r>
              <a:rPr b="0" dirty="0" err="1" lang="en-US" sz="1200">
                <a:latin typeface="Roboto"/>
              </a:rPr>
              <a:t>NGOs</a:t>
            </a:r>
            <a:r>
              <a:rPr b="0" dirty="0" lang="en-US" sz="1200">
                <a:latin typeface="Roboto"/>
              </a:rPr>
              <a:t>, computer hardware, and more.</a:t>
            </a:r>
            <a:endParaRPr b="0" dirty="0" lang="en-US" sz="1200">
              <a:latin typeface="Roboto"/>
            </a:endParaRPr>
          </a:p>
        </p:txBody>
      </p:sp>
      <p:sp>
        <p:nvSpPr>
          <p:cNvPr id="8" name="">
            <a:extLst>
              <a:ext uri="{7E8B5B80-3EAB-4C13-BCAC-43C7444877EA}">
                <a16:creationId xmlns:a16="http://schemas.microsoft.com/office/drawing/2010/main" id="{714BBAAB-93FB-4656-95EB-F90009816E45}"/>
              </a:ext>
            </a:extLst>
          </p:cNvPr>
          <p:cNvSpPr>
            <a:spLocks noChangeAspect="true"/>
          </p:cNvSpPr>
          <p:nvPr/>
        </p:nvSpPr>
        <p:spPr>
          <a:xfrm flipH="false" flipV="false" rot="0">
            <a:off x="5314950" y="900912"/>
            <a:ext cx="38100" cy="38100"/>
          </a:xfrm>
          <a:prstGeom prst="ellips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9" name="">
            <a:extLst>
              <a:ext uri="{B8A113C9-24AB-4E00-BE2D-E74304ACAECA}">
                <a16:creationId xmlns:a16="http://schemas.microsoft.com/office/drawing/2010/main" id="{E7F38D4D-A9AF-4AF7-B2F0-72ABEA9B3962}"/>
              </a:ext>
            </a:extLst>
          </p:cNvPr>
          <p:cNvSpPr>
            <a:spLocks noChangeAspect="true"/>
          </p:cNvSpPr>
          <p:nvPr/>
        </p:nvSpPr>
        <p:spPr>
          <a:xfrm flipH="false" flipV="false" rot="0">
            <a:off x="5314950" y="2513579"/>
            <a:ext cx="38100" cy="38100"/>
          </a:xfrm>
          <a:prstGeom prst="ellips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0" name="">
            <a:extLst>
              <a:ext uri="{730162F7-0FC0-430A-BF96-F6BE9EC16497}">
                <a16:creationId xmlns:a16="http://schemas.microsoft.com/office/drawing/2010/main" id="{A04CF9F1-F6ED-4653-BD0C-E164FCC9EDD5}"/>
              </a:ext>
            </a:extLst>
          </p:cNvPr>
          <p:cNvSpPr>
            <a:spLocks noChangeAspect="true"/>
          </p:cNvSpPr>
          <p:nvPr/>
        </p:nvSpPr>
        <p:spPr>
          <a:xfrm flipH="false" flipV="false" rot="0">
            <a:off x="5314950" y="3618479"/>
            <a:ext cx="38100" cy="38100"/>
          </a:xfrm>
          <a:prstGeom prst="ellips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</p:spTree>
    <p:extLst>
      <p:ext uri="{BF28C3F0-B88C-4F3D-975A-C4E75924515F}">
        <p14:creationId xmlns:p14="http://schemas.microsoft.com/office/powerpoint/2010/main" val="1598430080946"/>
      </p:ext>
    </p:extLst>
    <p:custDataLst>
      <p:tags r:id="rId4"/>
    </p:custDataLst>
  </p:cSld>
  <p:clrMapOvr>
    <a:masterClrMapping/>
  </p:clrMapOvr>
  <p:transition spd="slow">
    <p:fade thruBlk="false"/>
  </p:transition>
</p:sld>
</file>

<file path=ppt/slides/slide7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62B9CED0-FA72-49A6-9F71-C3AD67197981}">
                <a16:creationId xmlns:a16="http://schemas.microsoft.com/office/drawing/2010/main" id="{CAE20702-7A9C-4B2E-AE06-A603EB282D63}"/>
              </a:ext>
            </a:extLst>
          </p:cNvPr>
          <p:cNvPicPr>
            <a:picLocks noChangeAspect="true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flipH="false" flipV="false" rot="0">
            <a:off x="0" y="0"/>
            <a:ext cx="9204969" cy="5143623"/>
          </a:xfrm>
          <a:prstGeom prst="rect">
            <a:avLst/>
          </a:prstGeom>
        </p:spPr>
      </p:pic>
      <p:sp>
        <p:nvSpPr>
          <p:cNvPr id="3" name="">
            <a:extLst>
              <a:ext uri="{0C260A3C-C97A-41F1-826F-11E84AF84B2A}">
                <a16:creationId xmlns:a16="http://schemas.microsoft.com/office/drawing/2010/main" id="{28C3CC11-501C-4BE9-9E56-608D32E1F308}"/>
              </a:ext>
            </a:extLst>
          </p:cNvPr>
          <p:cNvSpPr txBox="1">
            <a:spLocks noGrp="true"/>
          </p:cNvSpPr>
          <p:nvPr/>
        </p:nvSpPr>
        <p:spPr>
          <a:xfrm rot="0">
            <a:off x="4338285" y="2405938"/>
            <a:ext cx="5357402" cy="961739"/>
          </a:xfrm>
          <a:prstGeom prst="rect">
            <a:avLst/>
          </a:prstGeom>
        </p:spPr>
        <p:txBody>
          <a:bodyPr anchor="t" rtlCol="0" vert="horz"/>
          <a:lstStyle/>
          <a:p>
            <a:pPr algn="l"/>
            <a:r>
              <a:rPr b="1" dirty="0" err="1" i="0" lang="en-US" sz="2000">
                <a:solidFill>
                  <a:schemeClr val="bg1"/>
                </a:solidFill>
                <a:latin typeface="Roboto"/>
              </a:rPr>
              <a:t>SupportCenter</a:t>
            </a:r>
            <a:r>
              <a:rPr b="1" dirty="0" i="0" lang="en-US" sz="2000">
                <a:solidFill>
                  <a:schemeClr val="bg1"/>
                </a:solidFill>
                <a:latin typeface="Roboto"/>
              </a:rPr>
              <a:t> Plus?</a:t>
            </a:r>
            <a:endParaRPr b="1" dirty="0" i="0" lang="en-US" sz="2000">
              <a:solidFill>
                <a:schemeClr val="bg1"/>
              </a:solidFill>
              <a:latin typeface="Roboto"/>
            </a:endParaRPr>
          </a:p>
        </p:txBody>
      </p:sp>
      <p:sp>
        <p:nvSpPr>
          <p:cNvPr id="4" name="">
            <a:extLst>
              <a:ext uri="{E11FF524-439F-4181-8F79-79F911025883}">
                <a16:creationId xmlns:a16="http://schemas.microsoft.com/office/drawing/2010/main" id="{7932EBE3-0B91-4DB0-A124-BEAE6605712B}"/>
              </a:ext>
            </a:extLst>
          </p:cNvPr>
          <p:cNvSpPr txBox="1"/>
          <p:nvPr/>
        </p:nvSpPr>
        <p:spPr>
          <a:xfrm flipH="false" flipV="false" rot="0">
            <a:off x="4339637" y="1985914"/>
            <a:ext cx="4230852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b="1" dirty="0" i="0" lang="en-US" sz="3000">
                <a:solidFill>
                  <a:schemeClr val="bg1"/>
                </a:solidFill>
                <a:latin typeface="Roboto"/>
              </a:rPr>
              <a:t>Why</a:t>
            </a:r>
            <a:endParaRPr b="1" dirty="0" i="0" lang="en-US" sz="3000">
              <a:solidFill>
                <a:schemeClr val="bg1"/>
              </a:solidFill>
              <a:latin typeface="Roboto"/>
            </a:endParaRPr>
          </a:p>
        </p:txBody>
      </p:sp>
      <p:pic>
        <p:nvPicPr>
          <p:cNvPr id="5" name="">
            <a:extLst>
              <a:ext uri="{C8EAC46F-A582-4714-B2B4-F79573B63F0C}">
                <a16:creationId xmlns:a16="http://schemas.microsoft.com/office/drawing/2010/main" id="{630661D5-9EFA-4C30-B36B-760D7336B095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759172" y="824141"/>
            <a:ext cx="2426712" cy="2400938"/>
          </a:xfrm>
          <a:prstGeom prst="rect">
            <a:avLst/>
          </a:prstGeom>
        </p:spPr>
      </p:pic>
    </p:spTree>
    <p:extLst>
      <p:ext uri="{60F61777-768D-4DA9-9C71-9F677B64A8E6}">
        <p14:creationId xmlns:p14="http://schemas.microsoft.com/office/powerpoint/2010/main" val="1598430080950"/>
      </p:ext>
    </p:extLst>
    <p:custDataLst>
      <p:tags r:id="rId4"/>
    </p:custDataLst>
  </p:cSld>
  <p:clrMapOvr>
    <a:masterClrMapping/>
  </p:clrMapOvr>
  <p:transition spd="slow">
    <p:fade thruBlk="false"/>
  </p:transition>
</p:sld>
</file>

<file path=ppt/slides/slide8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1F4C4AAF-32D5-4879-9620-BE0D245A2FAB}">
                <a16:creationId xmlns:a16="http://schemas.microsoft.com/office/drawing/2010/main" id="{05C34AEC-316B-46AF-B86B-7401E700594B}"/>
              </a:ext>
            </a:extLst>
          </p:cNvPr>
          <p:cNvSpPr txBox="1"/>
          <p:nvPr/>
        </p:nvSpPr>
        <p:spPr>
          <a:xfrm flipH="false" flipV="false" rot="0">
            <a:off x="2372258" y="1247775"/>
            <a:ext cx="1890712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200">
                <a:latin typeface="Roboto"/>
              </a:rPr>
              <a:t>Implement</a:t>
            </a:r>
            <a:r>
              <a:rPr b="0" dirty="0" err="1" lang="en-US" sz="1200">
                <a:latin typeface="Roboto"/>
              </a:rPr>
              <a:t> </a:t>
            </a:r>
            <a:r>
              <a:rPr b="0" dirty="0" lang="en-US" sz="1200">
                <a:latin typeface="Roboto"/>
              </a:rPr>
              <a:t>best</a:t>
            </a:r>
            <a:r>
              <a:rPr b="0" dirty="0" err="1" lang="en-US" sz="1200">
                <a:latin typeface="Roboto"/>
              </a:rPr>
              <a:t> </a:t>
            </a:r>
            <a:r>
              <a:rPr b="0" dirty="0" lang="en-US" sz="1200">
                <a:latin typeface="Roboto"/>
              </a:rPr>
              <a:t>practices</a:t>
            </a:r>
            <a:r>
              <a:rPr b="0" dirty="0" err="1" lang="en-US" sz="1200">
                <a:latin typeface="Roboto"/>
              </a:rPr>
              <a:t> </a:t>
            </a:r>
            <a:r>
              <a:rPr b="0" dirty="0" lang="en-US" sz="1200">
                <a:latin typeface="Roboto"/>
              </a:rPr>
              <a:t>out</a:t>
            </a:r>
            <a:r>
              <a:rPr b="0" dirty="0" err="1" lang="en-US" sz="1200">
                <a:latin typeface="Roboto"/>
              </a:rPr>
              <a:t> </a:t>
            </a:r>
            <a:r>
              <a:rPr b="0" dirty="0" lang="en-US" sz="1200">
                <a:latin typeface="Roboto"/>
              </a:rPr>
              <a:t>of</a:t>
            </a:r>
            <a:r>
              <a:rPr b="0" dirty="0" err="1" lang="en-US" sz="1200">
                <a:latin typeface="Roboto"/>
              </a:rPr>
              <a:t> </a:t>
            </a:r>
            <a:r>
              <a:rPr b="0" dirty="0" lang="en-US" sz="1200">
                <a:latin typeface="Roboto"/>
              </a:rPr>
              <a:t>the</a:t>
            </a:r>
            <a:r>
              <a:rPr b="0" dirty="0" err="1" lang="en-US" sz="1200">
                <a:latin typeface="Roboto"/>
              </a:rPr>
              <a:t> </a:t>
            </a:r>
            <a:r>
              <a:rPr b="0" dirty="0" lang="en-US" sz="1200">
                <a:latin typeface="Roboto"/>
              </a:rPr>
              <a:t>box</a:t>
            </a:r>
            <a:endParaRPr b="0" dirty="0" lang="en-US" sz="1200">
              <a:latin typeface="Roboto"/>
            </a:endParaRPr>
          </a:p>
        </p:txBody>
      </p:sp>
      <p:sp>
        <p:nvSpPr>
          <p:cNvPr id="3" name="">
            <a:extLst>
              <a:ext uri="{4C6FF42F-3B00-41D1-8F27-5583CCBE5510}">
                <a16:creationId xmlns:a16="http://schemas.microsoft.com/office/drawing/2010/main" id="{81C7B5EE-9918-482D-962E-AEB54AFDBBBF}"/>
              </a:ext>
            </a:extLst>
          </p:cNvPr>
          <p:cNvSpPr txBox="1"/>
          <p:nvPr/>
        </p:nvSpPr>
        <p:spPr>
          <a:xfrm flipH="false" flipV="false" rot="0">
            <a:off x="2371725" y="2343150"/>
            <a:ext cx="1868386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200">
                <a:latin typeface="Roboto"/>
              </a:rPr>
              <a:t>Highly customizable to </a:t>
            </a:r>
            <a:r>
              <a:rPr b="0" dirty="0" lang="en-US" sz="1200">
                <a:latin typeface="Roboto"/>
              </a:rPr>
              <a:t>suit business workflows</a:t>
            </a:r>
            <a:endParaRPr b="0" dirty="0" lang="en-US" sz="1200">
              <a:latin typeface="Roboto"/>
            </a:endParaRPr>
          </a:p>
        </p:txBody>
      </p:sp>
      <p:sp>
        <p:nvSpPr>
          <p:cNvPr id="4" name="">
            <a:extLst>
              <a:ext uri="{D4D2A23A-D58B-43D7-A60B-D46480E40E26}">
                <a16:creationId xmlns:a16="http://schemas.microsoft.com/office/drawing/2010/main" id="{1990641D-CFEF-48EE-854E-C4C74D128061}"/>
              </a:ext>
            </a:extLst>
          </p:cNvPr>
          <p:cNvSpPr txBox="1"/>
          <p:nvPr/>
        </p:nvSpPr>
        <p:spPr>
          <a:xfrm flipH="false" flipV="false" rot="0">
            <a:off x="2371725" y="3381375"/>
            <a:ext cx="2374496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200">
                <a:latin typeface="Roboto"/>
              </a:rPr>
              <a:t>Integrations with popular </a:t>
            </a:r>
            <a:r>
              <a:rPr b="0" dirty="0" err="1" lang="en-US" sz="1200">
                <a:latin typeface="Roboto"/>
              </a:rPr>
              <a:t>third-party</a:t>
            </a:r>
            <a:r>
              <a:rPr b="0" dirty="0" lang="en-US" sz="1200">
                <a:latin typeface="Roboto"/>
              </a:rPr>
              <a:t> apps like </a:t>
            </a:r>
            <a:r>
              <a:rPr b="0" dirty="0" err="1" lang="en-US" sz="1200">
                <a:latin typeface="Roboto"/>
              </a:rPr>
              <a:t>Jira</a:t>
            </a:r>
            <a:r>
              <a:rPr b="0" dirty="0" lang="en-US" sz="1200">
                <a:latin typeface="Roboto"/>
              </a:rPr>
              <a:t>, Salesforce, and Twitter</a:t>
            </a:r>
            <a:endParaRPr b="0" dirty="0" lang="en-US" sz="1200">
              <a:latin typeface="Roboto"/>
            </a:endParaRPr>
          </a:p>
        </p:txBody>
      </p:sp>
      <p:sp>
        <p:nvSpPr>
          <p:cNvPr id="5" name="">
            <a:extLst>
              <a:ext uri="{1A8E2916-9D05-41CC-9A40-3398AC8E8FC4}">
                <a16:creationId xmlns:a16="http://schemas.microsoft.com/office/drawing/2010/main" id="{773D8FD8-7D06-4C1C-9A32-26175B92957A}"/>
              </a:ext>
            </a:extLst>
          </p:cNvPr>
          <p:cNvSpPr txBox="1"/>
          <p:nvPr/>
        </p:nvSpPr>
        <p:spPr>
          <a:xfrm flipH="false" flipV="false" rot="0">
            <a:off x="5695950" y="1247775"/>
            <a:ext cx="1800225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200">
                <a:latin typeface="Roboto"/>
              </a:rPr>
              <a:t>A</a:t>
            </a:r>
            <a:r>
              <a:rPr b="0" dirty="0" lang="en-US" sz="1200">
                <a:latin typeface="Roboto"/>
              </a:rPr>
              <a:t> simple and </a:t>
            </a:r>
            <a:r>
              <a:rPr b="0" dirty="0" err="1" lang="en-US" sz="1200">
                <a:latin typeface="Roboto"/>
              </a:rPr>
              <a:t>easy-to-use</a:t>
            </a:r>
            <a:r>
              <a:rPr b="0" dirty="0" lang="en-US" sz="1200">
                <a:latin typeface="Roboto"/>
              </a:rPr>
              <a:t> interface </a:t>
            </a:r>
            <a:endParaRPr b="0" dirty="0" lang="en-US" sz="1200">
              <a:latin typeface="Roboto"/>
            </a:endParaRPr>
          </a:p>
        </p:txBody>
      </p:sp>
      <p:sp>
        <p:nvSpPr>
          <p:cNvPr id="6" name="">
            <a:extLst>
              <a:ext uri="{C11C77C9-D752-4827-A281-EA3DF2F83153}">
                <a16:creationId xmlns:a16="http://schemas.microsoft.com/office/drawing/2010/main" id="{DEBF1EED-3F91-4124-9B8A-3C9E77EEE93D}"/>
              </a:ext>
            </a:extLst>
          </p:cNvPr>
          <p:cNvSpPr txBox="1"/>
          <p:nvPr/>
        </p:nvSpPr>
        <p:spPr>
          <a:xfrm flipH="false" flipV="false" rot="0">
            <a:off x="5695950" y="2343150"/>
            <a:ext cx="2066925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200">
                <a:latin typeface="Roboto"/>
              </a:rPr>
              <a:t>Comprehensive analytics capability</a:t>
            </a:r>
            <a:endParaRPr b="0" dirty="0" lang="en-US" sz="1200">
              <a:latin typeface="Roboto"/>
            </a:endParaRPr>
          </a:p>
        </p:txBody>
      </p:sp>
      <p:sp>
        <p:nvSpPr>
          <p:cNvPr id="7" name="">
            <a:extLst>
              <a:ext uri="{C91BA95D-95BE-4DF4-89B1-886C1F0B0BA8}">
                <a16:creationId xmlns:a16="http://schemas.microsoft.com/office/drawing/2010/main" id="{2AB226A1-8BA1-4CAD-A94B-EDC32A374060}"/>
              </a:ext>
            </a:extLst>
          </p:cNvPr>
          <p:cNvSpPr txBox="1"/>
          <p:nvPr/>
        </p:nvSpPr>
        <p:spPr>
          <a:xfrm flipH="false" flipV="false" rot="0">
            <a:off x="5695950" y="3476625"/>
            <a:ext cx="1932394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200">
                <a:latin typeface="Roboto"/>
              </a:rPr>
              <a:t>Support for m</a:t>
            </a:r>
            <a:r>
              <a:rPr b="0" dirty="0" lang="en-US" sz="1200">
                <a:latin typeface="Roboto"/>
              </a:rPr>
              <a:t>ultiple suppo</a:t>
            </a:r>
            <a:r>
              <a:rPr b="0" dirty="0" lang="en-US" sz="1200">
                <a:latin typeface="Roboto"/>
              </a:rPr>
              <a:t>rt channels</a:t>
            </a:r>
            <a:endParaRPr b="0" dirty="0" lang="en-US" sz="1200">
              <a:latin typeface="Roboto"/>
            </a:endParaRPr>
          </a:p>
        </p:txBody>
      </p:sp>
      <p:pic>
        <p:nvPicPr>
          <p:cNvPr id="8" name="">
            <a:extLst>
              <a:ext uri="{DC8D1DE3-EB15-49EF-8C87-A92C8D360080}">
                <a16:creationId xmlns:a16="http://schemas.microsoft.com/office/drawing/2010/main" id="{FC2396C0-97A0-4588-8C7E-C0BA7F888A3A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9" name="">
            <a:extLst>
              <a:ext uri="{59B9D2D1-51E0-463D-B469-84A4F0491282}">
                <a16:creationId xmlns:a16="http://schemas.microsoft.com/office/drawing/2010/main" id="{C6EE0212-D1D6-4833-BDBC-2CE04660AD79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762153" y="1209675"/>
            <a:ext cx="476250" cy="476250"/>
          </a:xfrm>
          <a:prstGeom prst="rect">
            <a:avLst/>
          </a:prstGeom>
        </p:spPr>
      </p:pic>
      <p:pic>
        <p:nvPicPr>
          <p:cNvPr id="10" name="">
            <a:extLst>
              <a:ext uri="{A14EBB24-C946-4330-953B-85E73E4D9A7B}">
                <a16:creationId xmlns:a16="http://schemas.microsoft.com/office/drawing/2010/main" id="{C287013C-8923-4E96-A64F-193DFE47C5BE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1762229" y="2305050"/>
            <a:ext cx="476250" cy="476250"/>
          </a:xfrm>
          <a:prstGeom prst="rect">
            <a:avLst/>
          </a:prstGeom>
        </p:spPr>
      </p:pic>
      <p:pic>
        <p:nvPicPr>
          <p:cNvPr id="11" name="">
            <a:extLst>
              <a:ext uri="{9CB46E77-6710-4F87-AC4F-E63C9CEE768E}">
                <a16:creationId xmlns:a16="http://schemas.microsoft.com/office/drawing/2010/main" id="{8EE99F08-2CCA-4BC4-807E-0766E1237AAA}"/>
              </a:ext>
            </a:extLst>
          </p:cNvPr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flipH="false" flipV="false" rot="0">
            <a:off x="1761010" y="3438525"/>
            <a:ext cx="477675" cy="476250"/>
          </a:xfrm>
          <a:prstGeom prst="rect">
            <a:avLst/>
          </a:prstGeom>
        </p:spPr>
      </p:pic>
      <p:pic>
        <p:nvPicPr>
          <p:cNvPr id="12" name="">
            <a:extLst>
              <a:ext uri="{5668C876-E6F7-4393-AC95-3BE592BC5BC7}">
                <a16:creationId xmlns:a16="http://schemas.microsoft.com/office/drawing/2010/main" id="{C9D6EBD6-03CD-4A90-B0F8-29AE966ED4DA}"/>
              </a:ext>
            </a:extLst>
          </p:cNvPr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flipH="false" flipV="false" rot="0">
            <a:off x="5076825" y="1209675"/>
            <a:ext cx="476250" cy="476250"/>
          </a:xfrm>
          <a:prstGeom prst="rect">
            <a:avLst/>
          </a:prstGeom>
        </p:spPr>
      </p:pic>
      <p:pic>
        <p:nvPicPr>
          <p:cNvPr id="13" name="">
            <a:extLst>
              <a:ext uri="{1421AC9A-C05E-49B0-A8CB-67853A4B5E5E}">
                <a16:creationId xmlns:a16="http://schemas.microsoft.com/office/drawing/2010/main" id="{9F245BE8-EFCB-4E2C-A324-B2F64D6A7129}"/>
              </a:ext>
            </a:extLst>
          </p:cNvPr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flipH="false" flipV="false" rot="0">
            <a:off x="5076825" y="2305050"/>
            <a:ext cx="476250" cy="476250"/>
          </a:xfrm>
          <a:prstGeom prst="rect">
            <a:avLst/>
          </a:prstGeom>
        </p:spPr>
      </p:pic>
      <p:pic>
        <p:nvPicPr>
          <p:cNvPr id="14" name="">
            <a:extLst>
              <a:ext uri="{02101985-80A9-488D-A653-EC0FACA729FD}">
                <a16:creationId xmlns:a16="http://schemas.microsoft.com/office/drawing/2010/main" id="{007067EC-2CCF-42E7-8E2C-223A7EB1B384}"/>
              </a:ext>
            </a:extLst>
          </p:cNvPr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flipH="false" flipV="false" rot="0">
            <a:off x="5076825" y="3438525"/>
            <a:ext cx="477675" cy="476250"/>
          </a:xfrm>
          <a:prstGeom prst="rect">
            <a:avLst/>
          </a:prstGeom>
        </p:spPr>
      </p:pic>
    </p:spTree>
    <p:extLst>
      <p:ext uri="{CB767B34-2634-4FD9-A537-0117A7F03131}">
        <p14:creationId xmlns:p14="http://schemas.microsoft.com/office/powerpoint/2010/main" val="1598430080953"/>
      </p:ext>
    </p:extLst>
    <p:custDataLst>
      <p:tags r:id="rId9"/>
    </p:custDataLst>
  </p:cSld>
  <p:clrMapOvr>
    <a:masterClrMapping/>
  </p:clrMapOvr>
  <p:transition spd="slow">
    <p:fade thruBlk="false"/>
  </p:transition>
</p:sld>
</file>

<file path=ppt/slides/slide9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B2ABDA0D-CEE4-4543-B8DB-150C93293269}">
                <a16:creationId xmlns:a16="http://schemas.microsoft.com/office/drawing/2010/main" id="{A831A16C-0B54-41B7-94F6-D4ABAB0A01C0}"/>
              </a:ext>
            </a:extLst>
          </p:cNvPr>
          <p:cNvPicPr>
            <a:picLocks noChangeAspect="true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flipH="false" flipV="false" rot="0">
            <a:off x="0" y="0"/>
            <a:ext cx="9204969" cy="5143623"/>
          </a:xfrm>
          <a:prstGeom prst="rect">
            <a:avLst/>
          </a:prstGeom>
        </p:spPr>
      </p:pic>
      <p:sp>
        <p:nvSpPr>
          <p:cNvPr id="3" name="">
            <a:extLst>
              <a:ext uri="{2FAF2241-4CCC-43A4-B481-F5564B13E240}">
                <a16:creationId xmlns:a16="http://schemas.microsoft.com/office/drawing/2010/main" id="{043B2527-0FD7-450A-8A1A-01704B808407}"/>
              </a:ext>
            </a:extLst>
          </p:cNvPr>
          <p:cNvSpPr txBox="1">
            <a:spLocks noGrp="true"/>
          </p:cNvSpPr>
          <p:nvPr/>
        </p:nvSpPr>
        <p:spPr>
          <a:xfrm rot="0">
            <a:off x="4325131" y="1521856"/>
            <a:ext cx="4130154" cy="961739"/>
          </a:xfrm>
          <a:prstGeom prst="rect">
            <a:avLst/>
          </a:prstGeom>
        </p:spPr>
        <p:txBody>
          <a:bodyPr anchor="t" rtlCol="0" vert="horz"/>
          <a:lstStyle/>
          <a:p>
            <a:pPr algn="l"/>
            <a:r>
              <a:rPr b="0" dirty="0" i="0" lang="en-US" sz="2000">
                <a:solidFill>
                  <a:srgbClr val="ffffff"/>
                </a:solidFill>
                <a:latin typeface="Roboto"/>
              </a:rPr>
              <a:t>The eight ways </a:t>
            </a:r>
            <a:r>
              <a:rPr b="0" dirty="0" err="1" i="0" lang="en-US" sz="2000">
                <a:solidFill>
                  <a:srgbClr val="ffffff"/>
                </a:solidFill>
                <a:latin typeface="Roboto"/>
              </a:rPr>
              <a:t>SupportCenter</a:t>
            </a:r>
            <a:r>
              <a:rPr b="0" dirty="0" i="0" lang="en-US" sz="2000">
                <a:solidFill>
                  <a:srgbClr val="ffffff"/>
                </a:solidFill>
                <a:latin typeface="Roboto"/>
              </a:rPr>
              <a:t> Plus</a:t>
            </a:r>
            <a:endParaRPr b="0" dirty="0" i="0" lang="en-US" sz="2000">
              <a:solidFill>
                <a:srgbClr val="ffffff"/>
              </a:solidFill>
              <a:latin typeface="Roboto"/>
            </a:endParaRPr>
          </a:p>
        </p:txBody>
      </p:sp>
      <p:pic>
        <p:nvPicPr>
          <p:cNvPr id="4" name="">
            <a:extLst>
              <a:ext uri="{93523C6E-72B2-4C3D-949D-E518C3C8E931}">
                <a16:creationId xmlns:a16="http://schemas.microsoft.com/office/drawing/2010/main" id="{A3E4569D-2486-463B-8A59-78F9A6525BB4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2004593" y="1387087"/>
            <a:ext cx="1948776" cy="1948776"/>
          </a:xfrm>
          <a:prstGeom prst="rect">
            <a:avLst/>
          </a:prstGeom>
        </p:spPr>
      </p:pic>
      <p:sp>
        <p:nvSpPr>
          <p:cNvPr id="5" name="">
            <a:extLst>
              <a:ext uri="{05A9076A-8168-468C-B181-DFF931DD4800}">
                <a16:creationId xmlns:a16="http://schemas.microsoft.com/office/drawing/2010/main" id="{EBFE9309-EFA6-4C57-9CAB-701633E72CA9}"/>
              </a:ext>
            </a:extLst>
          </p:cNvPr>
          <p:cNvSpPr txBox="1"/>
          <p:nvPr/>
        </p:nvSpPr>
        <p:spPr>
          <a:xfrm flipH="false" flipV="false" rot="0">
            <a:off x="4319101" y="1848450"/>
            <a:ext cx="4136183" cy="146650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>
              <a:defRPr dirty="0" lang="en-US" sz="1400"/>
            </a:pPr>
            <a:r>
              <a:rPr b="1" dirty="0" lang="en-US" sz="3000">
                <a:solidFill>
                  <a:srgbClr val="ffffff"/>
                </a:solidFill>
                <a:latin typeface="Roboto"/>
              </a:rPr>
              <a:t>revolutionizes your </a:t>
            </a:r>
          </a:p>
          <a:p>
            <a:pPr algn="l">
              <a:defRPr dirty="0" lang="en-US" sz="1400"/>
            </a:pPr>
            <a:r>
              <a:rPr b="1" dirty="0" lang="en-US" sz="3000">
                <a:solidFill>
                  <a:srgbClr val="ffffff"/>
                </a:solidFill>
                <a:latin typeface="Roboto"/>
              </a:rPr>
              <a:t>customer support</a:t>
            </a:r>
            <a:r>
              <a:rPr b="1" dirty="0" lang="en-US" sz="3000">
                <a:solidFill>
                  <a:srgbClr val="ffffff"/>
                </a:solidFill>
                <a:latin typeface="Roboto"/>
              </a:rPr>
              <a:t> </a:t>
            </a:r>
            <a:r>
              <a:rPr b="1" dirty="0" lang="en-US" sz="3000">
                <a:solidFill>
                  <a:srgbClr val="ffffff"/>
                </a:solidFill>
                <a:latin typeface="Roboto"/>
              </a:rPr>
              <a:t>experience</a:t>
            </a:r>
            <a:endParaRPr b="1" dirty="0" lang="en-US" sz="3000">
              <a:solidFill>
                <a:srgbClr val="ffffff"/>
              </a:solidFill>
              <a:latin typeface="Roboto"/>
            </a:endParaRPr>
          </a:p>
        </p:txBody>
      </p:sp>
    </p:spTree>
    <p:extLst>
      <p:ext uri="{9A029F00-5322-4E4E-8D7B-23080D127F30}">
        <p14:creationId xmlns:p14="http://schemas.microsoft.com/office/powerpoint/2010/main" val="1598430080956"/>
      </p:ext>
    </p:extLst>
    <p:custDataLst>
      <p:tags r:id="rId4"/>
    </p:custDataLst>
  </p:cSld>
  <p:clrMapOvr>
    <a:masterClrMapping/>
  </p:clrMapOvr>
  <p:transition spd="slow">
    <p:fade thruBlk="false"/>
  </p:transition>
</p:sld>
</file>

<file path=ppt/slides/slide10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00A382B6-E07E-4852-9FF9-5E510FDBA0F5}">
                <a16:creationId xmlns:a16="http://schemas.microsoft.com/office/drawing/2010/main" id="{D90AFF3E-65D7-490B-9348-CE3DF85B86B0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0" y="0"/>
            <a:ext cx="9204979" cy="5143623"/>
          </a:xfrm>
          <a:prstGeom prst="rect">
            <a:avLst/>
          </a:prstGeom>
        </p:spPr>
      </p:pic>
      <p:sp>
        <p:nvSpPr>
          <p:cNvPr id="3" name="">
            <a:extLst>
              <a:ext uri="{3942376B-3622-444A-9918-40ED70C11A54}">
                <a16:creationId xmlns:a16="http://schemas.microsoft.com/office/drawing/2010/main" id="{7016D878-3828-4219-8C3C-D9BF89E00025}"/>
              </a:ext>
            </a:extLst>
          </p:cNvPr>
          <p:cNvSpPr txBox="1"/>
          <p:nvPr/>
        </p:nvSpPr>
        <p:spPr>
          <a:xfrm flipH="false" flipV="false" rot="0">
            <a:off x="1061989" y="1110253"/>
            <a:ext cx="1904076" cy="1618869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2000">
                <a:solidFill>
                  <a:schemeClr val="tx1"/>
                </a:solidFill>
                <a:latin typeface="Roboto"/>
              </a:rPr>
              <a:t>Establish &amp; manage customer relationships with ease</a:t>
            </a:r>
            <a:endParaRPr b="0" dirty="0" lang="en-US" sz="2000">
              <a:solidFill>
                <a:schemeClr val="tx1"/>
              </a:solidFill>
              <a:latin typeface="Roboto"/>
            </a:endParaRPr>
          </a:p>
        </p:txBody>
      </p:sp>
      <p:pic>
        <p:nvPicPr>
          <p:cNvPr id="4" name="">
            <a:extLst>
              <a:ext uri="{52835EA1-2AAA-4346-BBFA-8BBA77F32D83}">
                <a16:creationId xmlns:a16="http://schemas.microsoft.com/office/drawing/2010/main" id="{AAC672D9-1B6D-4E9F-9717-42A83741A52A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5" name="">
            <a:extLst>
              <a:ext uri="{DCA3614A-59B7-4686-8BE2-6123362F1210}">
                <a16:creationId xmlns:a16="http://schemas.microsoft.com/office/drawing/2010/main" id="{FCCF9946-8728-429B-B78E-8525881E1EA3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3039923" y="1213789"/>
            <a:ext cx="5067179" cy="2790825"/>
          </a:xfrm>
          <a:prstGeom prst="rect">
            <a:avLst/>
          </a:prstGeom>
          <a:effectLst>
            <a:outerShdw blurRad="114300" dir="2700000" dist="95250">
              <a:srgbClr val="3f3f3f">
                <a:alpha val="13999"/>
              </a:srgbClr>
            </a:outerShdw>
          </a:effectLst>
        </p:spPr>
      </p:pic>
      <p:sp>
        <p:nvSpPr>
          <p:cNvPr id="6" name="">
            <a:extLst>
              <a:ext uri="{513A545D-985D-442F-BE93-B5AE5E3746B6}">
                <a16:creationId xmlns:a16="http://schemas.microsoft.com/office/drawing/2010/main" id="{A8C07C2B-32DD-4EF8-83AF-F9C763ADFCD1}"/>
              </a:ext>
            </a:extLst>
          </p:cNvPr>
          <p:cNvSpPr txBox="1"/>
          <p:nvPr/>
        </p:nvSpPr>
        <p:spPr>
          <a:xfrm flipH="false" flipV="false" rot="0">
            <a:off x="-797671" y="1068447"/>
            <a:ext cx="1865052" cy="582806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r" indent="0">
              <a:lnSpc>
                <a:spcPct val="100000"/>
              </a:lnSpc>
              <a:buNone/>
              <a:defRPr dirty="0" lang="en-US" sz="1400"/>
            </a:pPr>
            <a:r>
              <a:rPr dirty="0" lang="en-US" sz="3200">
                <a:solidFill>
                  <a:srgbClr val="00b0f0"/>
                </a:solidFill>
                <a:latin typeface="Roboto-medium"/>
              </a:rPr>
              <a:t>1</a:t>
            </a:r>
            <a:endParaRPr dirty="0" lang="en-US" sz="32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7" name="">
            <a:extLst>
              <a:ext uri="{BDEB73E7-CCCC-4D6E-90CF-C66FD5236E6A}">
                <a16:creationId xmlns:a16="http://schemas.microsoft.com/office/drawing/2010/main" id="{29A01E8F-D70E-4796-A486-E59BCF775B4B}"/>
              </a:ext>
            </a:extLst>
          </p:cNvPr>
          <p:cNvSpPr/>
          <p:nvPr/>
        </p:nvSpPr>
        <p:spPr>
          <a:xfrm flipH="true" flipV="false" rot="0">
            <a:off x="1066800" y="1213132"/>
            <a:ext cx="13163" cy="1409700"/>
          </a:xfrm>
          <a:prstGeom prst="rect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8" name="">
            <a:extLst>
              <a:ext uri="{04E93F61-DFA0-4B58-991F-56F92A7A3533}">
                <a16:creationId xmlns:a16="http://schemas.microsoft.com/office/drawing/2010/main" id="{C47EFE57-AAAB-49AD-954A-065A39E4B179}"/>
              </a:ext>
            </a:extLst>
          </p:cNvPr>
          <p:cNvSpPr/>
          <p:nvPr/>
        </p:nvSpPr>
        <p:spPr>
          <a:xfrm flipH="false" flipV="false" rot="13500000">
            <a:off x="2729046" y="1262805"/>
            <a:ext cx="163563" cy="173602"/>
          </a:xfrm>
          <a:prstGeom prst="rtTriangl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</p:spTree>
    <p:extLst>
      <p:ext uri="{94F94010-F9CC-461B-98A0-FBD27B1433AC}">
        <p14:creationId xmlns:p14="http://schemas.microsoft.com/office/powerpoint/2010/main" val="1598430080959"/>
      </p:ext>
    </p:extLst>
    <p:custDataLst>
      <p:tags r:id="rId5"/>
    </p:custDataLst>
  </p:cSld>
  <p:clrMapOvr>
    <a:masterClrMapping/>
  </p:clrMapOvr>
  <p:transition spd="slow">
    <p:fade thruBlk="false"/>
  </p:transition>
</p:sld>
</file>

<file path=ppt/slides/slide11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CB4ECEB2-817A-4A28-A8EA-0F2BA22450CB}">
                <a16:creationId xmlns:a16="http://schemas.microsoft.com/office/drawing/2010/main" id="{7350BACC-7408-4F1D-87D4-E09C6B51AC2F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0" y="0"/>
            <a:ext cx="9204979" cy="5143623"/>
          </a:xfrm>
          <a:prstGeom prst="rect">
            <a:avLst/>
          </a:prstGeom>
        </p:spPr>
      </p:pic>
      <p:sp>
        <p:nvSpPr>
          <p:cNvPr id="3" name="">
            <a:extLst>
              <a:ext uri="{6150A216-6809-40E5-953D-4FF833343465}">
                <a16:creationId xmlns:a16="http://schemas.microsoft.com/office/drawing/2010/main" id="{17EC7338-6010-4CCE-9906-97E4CE3508CD}"/>
              </a:ext>
            </a:extLst>
          </p:cNvPr>
          <p:cNvSpPr txBox="1"/>
          <p:nvPr/>
        </p:nvSpPr>
        <p:spPr>
          <a:xfrm flipH="false" flipV="false" rot="0">
            <a:off x="1056236" y="1110253"/>
            <a:ext cx="1777755" cy="131414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2000">
                <a:solidFill>
                  <a:schemeClr val="tx1"/>
                </a:solidFill>
                <a:latin typeface="Roboto"/>
              </a:rPr>
              <a:t>Manage customer interactions in one place</a:t>
            </a:r>
            <a:r>
              <a:rPr b="0" dirty="0" lang="en-US" sz="2000">
                <a:solidFill>
                  <a:schemeClr val="tx1"/>
                </a:solidFill>
                <a:latin typeface="Roboto"/>
              </a:rPr>
              <a:t> </a:t>
            </a:r>
            <a:endParaRPr b="0" dirty="0" lang="en-US" sz="2000">
              <a:solidFill>
                <a:schemeClr val="tx1"/>
              </a:solidFill>
              <a:latin typeface="Roboto"/>
            </a:endParaRPr>
          </a:p>
        </p:txBody>
      </p:sp>
      <p:pic>
        <p:nvPicPr>
          <p:cNvPr id="4" name="">
            <a:extLst>
              <a:ext uri="{7F49895C-D12D-4D8D-99E2-31A8FD3206D2}">
                <a16:creationId xmlns:a16="http://schemas.microsoft.com/office/drawing/2010/main" id="{CDC78CF7-0140-4F7B-B3FB-9EFFF42D5A54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3067050" y="1238250"/>
            <a:ext cx="5065785" cy="3009900"/>
          </a:xfrm>
          <a:prstGeom prst="rect">
            <a:avLst/>
          </a:prstGeom>
          <a:effectLst>
            <a:outerShdw blurRad="381000" dir="2700000" dist="95250">
              <a:srgbClr val="3f3f3f">
                <a:alpha val="13999"/>
              </a:srgbClr>
            </a:outerShdw>
          </a:effectLst>
        </p:spPr>
      </p:pic>
      <p:sp>
        <p:nvSpPr>
          <p:cNvPr id="5" name="">
            <a:extLst>
              <a:ext uri="{2A3D412D-52A4-410E-B2E8-C3377F9D622A}">
                <a16:creationId xmlns:a16="http://schemas.microsoft.com/office/drawing/2010/main" id="{B5A4D109-FFE5-44B9-9B7D-32274E6761CF}"/>
              </a:ext>
            </a:extLst>
          </p:cNvPr>
          <p:cNvSpPr txBox="1"/>
          <p:nvPr/>
        </p:nvSpPr>
        <p:spPr>
          <a:xfrm flipH="false" flipV="false" rot="0">
            <a:off x="-797671" y="1068447"/>
            <a:ext cx="1865052" cy="582806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r" indent="0">
              <a:lnSpc>
                <a:spcPct val="100000"/>
              </a:lnSpc>
              <a:buNone/>
              <a:defRPr dirty="0" lang="en-US" sz="1400"/>
            </a:pPr>
            <a:r>
              <a:rPr dirty="0" lang="en-US" sz="3200">
                <a:solidFill>
                  <a:srgbClr val="00b0f0"/>
                </a:solidFill>
                <a:latin typeface="Roboto-medium"/>
              </a:rPr>
              <a:t>2</a:t>
            </a:r>
            <a:endParaRPr dirty="0" lang="en-US" sz="3200">
              <a:solidFill>
                <a:srgbClr val="00b0f0"/>
              </a:solidFill>
              <a:latin typeface="Roboto-medium"/>
            </a:endParaRPr>
          </a:p>
        </p:txBody>
      </p:sp>
      <p:pic>
        <p:nvPicPr>
          <p:cNvPr id="6" name="">
            <a:extLst>
              <a:ext uri="{A0BCAD92-B44C-4A0D-9F3A-8FE44C4B040D}">
                <a16:creationId xmlns:a16="http://schemas.microsoft.com/office/drawing/2010/main" id="{06D648B1-BA42-46B0-BF53-D0236C963673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7" name="">
            <a:extLst>
              <a:ext uri="{57652F90-AC6D-4437-84C2-1BA708D6AB34}">
                <a16:creationId xmlns:a16="http://schemas.microsoft.com/office/drawing/2010/main" id="{E62C0E46-33D9-4485-9E0F-E1A71215A728}"/>
              </a:ext>
            </a:extLst>
          </p:cNvPr>
          <p:cNvSpPr/>
          <p:nvPr/>
        </p:nvSpPr>
        <p:spPr>
          <a:xfrm flipH="true" flipV="false" rot="0">
            <a:off x="1058608" y="1213132"/>
            <a:ext cx="13163" cy="1104900"/>
          </a:xfrm>
          <a:prstGeom prst="rect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8" name="">
            <a:extLst>
              <a:ext uri="{871DF0C2-63BE-46C0-BA5E-7D4561DDA347}">
                <a16:creationId xmlns:a16="http://schemas.microsoft.com/office/drawing/2010/main" id="{5218CB2F-FDB2-4AD7-B337-D007B8E2B007}"/>
              </a:ext>
            </a:extLst>
          </p:cNvPr>
          <p:cNvSpPr/>
          <p:nvPr/>
        </p:nvSpPr>
        <p:spPr>
          <a:xfrm flipH="false" flipV="false" rot="13500000">
            <a:off x="2729046" y="1262805"/>
            <a:ext cx="163563" cy="173602"/>
          </a:xfrm>
          <a:prstGeom prst="rtTriangl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</p:spTree>
    <p:extLst>
      <p:ext uri="{7EE3738D-83F1-458F-BDBA-59B1E6C4E863}">
        <p14:creationId xmlns:p14="http://schemas.microsoft.com/office/powerpoint/2010/main" val="1598430080962"/>
      </p:ext>
    </p:extLst>
    <p:custDataLst>
      <p:tags r:id="rId5"/>
    </p:custDataLst>
  </p:cSld>
  <p:clrMapOvr>
    <a:masterClrMapping/>
  </p:clrMapOvr>
  <p:transition spd="slow">
    <p:fade thruBlk="false"/>
  </p:transition>
</p:sld>
</file>

<file path=ppt/slides/slide12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1A6BE981-1D8D-4920-9A8F-932662442838}">
                <a16:creationId xmlns:a16="http://schemas.microsoft.com/office/drawing/2010/main" id="{0145570D-25E1-407B-B38F-704211B16E1F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0" y="0"/>
            <a:ext cx="9204979" cy="5143623"/>
          </a:xfrm>
          <a:prstGeom prst="rect">
            <a:avLst/>
          </a:prstGeom>
        </p:spPr>
      </p:pic>
      <p:sp>
        <p:nvSpPr>
          <p:cNvPr id="3" name="">
            <a:extLst>
              <a:ext uri="{8F75EB2D-98C2-43BB-A963-2562A65896F6}">
                <a16:creationId xmlns:a16="http://schemas.microsoft.com/office/drawing/2010/main" id="{C012D4A9-0B8B-41EF-B69D-FC61E23352E7}"/>
              </a:ext>
            </a:extLst>
          </p:cNvPr>
          <p:cNvSpPr txBox="1"/>
          <p:nvPr/>
        </p:nvSpPr>
        <p:spPr>
          <a:xfrm flipH="false" flipV="false" rot="0">
            <a:off x="1061989" y="1113082"/>
            <a:ext cx="1868043" cy="2533040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2000">
                <a:solidFill>
                  <a:schemeClr val="tx1"/>
                </a:solidFill>
                <a:latin typeface="Roboto"/>
              </a:rPr>
              <a:t>Customize plan type, bill cycle, allowance</a:t>
            </a:r>
            <a:r>
              <a:rPr b="0" dirty="0" lang="en-US" sz="2000">
                <a:solidFill>
                  <a:schemeClr val="tx1"/>
                </a:solidFill>
                <a:latin typeface="Roboto"/>
              </a:rPr>
              <a:t>,</a:t>
            </a:r>
            <a:r>
              <a:rPr b="0" dirty="0" lang="en-US" sz="2000">
                <a:solidFill>
                  <a:schemeClr val="tx1"/>
                </a:solidFill>
                <a:latin typeface="Roboto"/>
              </a:rPr>
              <a:t> and usage for each customer with unique support plans</a:t>
            </a:r>
            <a:endParaRPr b="0" dirty="0" lang="en-US" sz="2000">
              <a:solidFill>
                <a:schemeClr val="tx1"/>
              </a:solidFill>
              <a:latin typeface="Roboto"/>
            </a:endParaRPr>
          </a:p>
        </p:txBody>
      </p:sp>
      <p:pic>
        <p:nvPicPr>
          <p:cNvPr id="4" name="">
            <a:extLst>
              <a:ext uri="{5CFDB3B9-7381-4A06-B115-9004D620F0D3}">
                <a16:creationId xmlns:a16="http://schemas.microsoft.com/office/drawing/2010/main" id="{3182DBFF-440F-49C0-AA45-30DDEEAFED17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5" name="">
            <a:extLst>
              <a:ext uri="{8C252DC5-4FFC-4763-AE86-BFFC3AB6E62D}">
                <a16:creationId xmlns:a16="http://schemas.microsoft.com/office/drawing/2010/main" id="{0E889968-13BE-4B5F-B6FE-48AE1224A4CB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3070183" y="1225553"/>
            <a:ext cx="5064654" cy="2895600"/>
          </a:xfrm>
          <a:prstGeom prst="rect">
            <a:avLst/>
          </a:prstGeom>
          <a:effectLst>
            <a:outerShdw blurRad="381000" dir="2700000" dist="95250">
              <a:srgbClr val="3f3f3f">
                <a:alpha val="13999"/>
              </a:srgbClr>
            </a:outerShdw>
          </a:effectLst>
        </p:spPr>
      </p:pic>
      <p:sp>
        <p:nvSpPr>
          <p:cNvPr id="6" name="">
            <a:extLst>
              <a:ext uri="{BDC042A7-847C-4A73-8D59-B2BFF940A1DC}">
                <a16:creationId xmlns:a16="http://schemas.microsoft.com/office/drawing/2010/main" id="{7D13F831-C834-4419-971A-A74525564A58}"/>
              </a:ext>
            </a:extLst>
          </p:cNvPr>
          <p:cNvSpPr txBox="1"/>
          <p:nvPr/>
        </p:nvSpPr>
        <p:spPr>
          <a:xfrm flipH="false" flipV="false" rot="0">
            <a:off x="-797671" y="1068447"/>
            <a:ext cx="1865052" cy="582806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r" indent="0">
              <a:lnSpc>
                <a:spcPct val="100000"/>
              </a:lnSpc>
              <a:buNone/>
              <a:defRPr dirty="0" lang="en-US" sz="1400"/>
            </a:pPr>
            <a:r>
              <a:rPr dirty="0" lang="en-US" sz="3200">
                <a:solidFill>
                  <a:srgbClr val="00b0f0"/>
                </a:solidFill>
                <a:latin typeface="Roboto-medium"/>
              </a:rPr>
              <a:t>3</a:t>
            </a:r>
            <a:endParaRPr dirty="0" lang="en-US" sz="32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7" name="">
            <a:extLst>
              <a:ext uri="{92572DA9-3DF5-468D-9A57-C31B21940C47}">
                <a16:creationId xmlns:a16="http://schemas.microsoft.com/office/drawing/2010/main" id="{44230C9C-FEB6-42E5-9110-092DA31643E6}"/>
              </a:ext>
            </a:extLst>
          </p:cNvPr>
          <p:cNvSpPr/>
          <p:nvPr/>
        </p:nvSpPr>
        <p:spPr>
          <a:xfrm flipH="true" flipV="false" rot="0">
            <a:off x="1061989" y="1213132"/>
            <a:ext cx="9782" cy="2295610"/>
          </a:xfrm>
          <a:prstGeom prst="rect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8" name="">
            <a:extLst>
              <a:ext uri="{58B37A3C-C3B0-41D5-88F9-7929110620CD}">
                <a16:creationId xmlns:a16="http://schemas.microsoft.com/office/drawing/2010/main" id="{AD77F5C1-38C0-4F2B-9EE1-C4F938C88C84}"/>
              </a:ext>
            </a:extLst>
          </p:cNvPr>
          <p:cNvSpPr/>
          <p:nvPr/>
        </p:nvSpPr>
        <p:spPr>
          <a:xfrm flipH="false" flipV="false" rot="13500000">
            <a:off x="2729046" y="1262805"/>
            <a:ext cx="163563" cy="173602"/>
          </a:xfrm>
          <a:prstGeom prst="rtTriangl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</p:spTree>
    <p:extLst>
      <p:ext uri="{F3326A39-75BE-4A5D-BD08-B76FA57F2DE8}">
        <p14:creationId xmlns:p14="http://schemas.microsoft.com/office/powerpoint/2010/main" val="1598430080965"/>
      </p:ext>
    </p:extLst>
    <p:custDataLst>
      <p:tags r:id="rId5"/>
    </p:custDataLst>
  </p:cSld>
  <p:clrMapOvr>
    <a:masterClrMapping/>
  </p:clrMapOvr>
  <p:transition spd="slow">
    <p:fade thruBlk="false"/>
  </p:transition>
</p:sld>
</file>

<file path=ppt/slides/slide13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1D62C5D-89BA-4E24-9B0D-A0F6C517B788}">
                <a16:creationId xmlns:a16="http://schemas.microsoft.com/office/drawing/2010/main" id="{56A61390-8985-4D1F-93E0-EC32867A551C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0" y="0"/>
            <a:ext cx="9204979" cy="5143623"/>
          </a:xfrm>
          <a:prstGeom prst="rect">
            <a:avLst/>
          </a:prstGeom>
        </p:spPr>
      </p:pic>
      <p:sp>
        <p:nvSpPr>
          <p:cNvPr id="3" name="">
            <a:extLst>
              <a:ext uri="{FB3A0324-1792-4259-8728-A21C6309195C}">
                <a16:creationId xmlns:a16="http://schemas.microsoft.com/office/drawing/2010/main" id="{328507B4-21CC-4B35-A8D9-19DC311F9541}"/>
              </a:ext>
            </a:extLst>
          </p:cNvPr>
          <p:cNvSpPr txBox="1"/>
          <p:nvPr/>
        </p:nvSpPr>
        <p:spPr>
          <a:xfrm flipH="false" flipV="false" rot="0">
            <a:off x="1069324" y="1113082"/>
            <a:ext cx="1673542" cy="131414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2000">
                <a:solidFill>
                  <a:schemeClr val="tx1"/>
                </a:solidFill>
                <a:latin typeface="Roboto"/>
              </a:rPr>
              <a:t>Boost productivity </a:t>
            </a:r>
            <a:r>
              <a:rPr b="0" dirty="0" lang="en-US" sz="2000">
                <a:solidFill>
                  <a:schemeClr val="tx1"/>
                </a:solidFill>
                <a:latin typeface="Roboto"/>
              </a:rPr>
              <a:t>by </a:t>
            </a:r>
            <a:r>
              <a:rPr b="0" dirty="0" lang="en-US" sz="2000">
                <a:solidFill>
                  <a:schemeClr val="tx1"/>
                </a:solidFill>
                <a:latin typeface="Roboto"/>
              </a:rPr>
              <a:t>reducing </a:t>
            </a:r>
            <a:r>
              <a:rPr b="0" dirty="0" lang="en-US" sz="2000">
                <a:solidFill>
                  <a:schemeClr val="tx1"/>
                </a:solidFill>
                <a:latin typeface="Roboto"/>
              </a:rPr>
              <a:t>rework</a:t>
            </a:r>
            <a:endParaRPr b="0" dirty="0" lang="en-US" sz="2000">
              <a:solidFill>
                <a:schemeClr val="tx1"/>
              </a:solidFill>
              <a:latin typeface="Roboto"/>
            </a:endParaRPr>
          </a:p>
        </p:txBody>
      </p:sp>
      <p:pic>
        <p:nvPicPr>
          <p:cNvPr id="4" name="">
            <a:extLst>
              <a:ext uri="{68BAF4C9-11B1-4F5A-B585-76137DC90B04}">
                <a16:creationId xmlns:a16="http://schemas.microsoft.com/office/drawing/2010/main" id="{DA319CE3-D48F-485B-8FA1-18E4595DD395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5" name="">
            <a:extLst>
              <a:ext uri="{5FFA1336-6EBB-482B-B266-112C655A692E}">
                <a16:creationId xmlns:a16="http://schemas.microsoft.com/office/drawing/2010/main" id="{B7A04621-448F-4E94-921C-F171A355F690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3057972" y="1230401"/>
            <a:ext cx="5060336" cy="2876550"/>
          </a:xfrm>
          <a:prstGeom prst="rect">
            <a:avLst/>
          </a:prstGeom>
          <a:effectLst>
            <a:outerShdw blurRad="381000" dir="2700000" dist="95250">
              <a:srgbClr val="3f3f3f">
                <a:alpha val="13999"/>
              </a:srgbClr>
            </a:outerShdw>
          </a:effectLst>
        </p:spPr>
      </p:pic>
      <p:sp>
        <p:nvSpPr>
          <p:cNvPr id="6" name="">
            <a:extLst>
              <a:ext uri="{00436F7D-6B84-43B1-8871-176ACF71C0C3}">
                <a16:creationId xmlns:a16="http://schemas.microsoft.com/office/drawing/2010/main" id="{98EE22AA-30A7-42DF-87FA-6765838D7584}"/>
              </a:ext>
            </a:extLst>
          </p:cNvPr>
          <p:cNvSpPr txBox="1"/>
          <p:nvPr/>
        </p:nvSpPr>
        <p:spPr>
          <a:xfrm flipH="false" flipV="false" rot="0">
            <a:off x="-797671" y="1068447"/>
            <a:ext cx="1865052" cy="582806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r" indent="0">
              <a:lnSpc>
                <a:spcPct val="100000"/>
              </a:lnSpc>
              <a:buNone/>
              <a:defRPr dirty="0" lang="en-US" sz="1400"/>
            </a:pPr>
            <a:r>
              <a:rPr dirty="0" lang="en-US" sz="3200">
                <a:solidFill>
                  <a:srgbClr val="00b0f0"/>
                </a:solidFill>
                <a:latin typeface="Roboto-medium"/>
              </a:rPr>
              <a:t>4</a:t>
            </a:r>
            <a:endParaRPr dirty="0" lang="en-US" sz="32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7" name="">
            <a:extLst>
              <a:ext uri="{C55592BD-BE4F-4608-9885-CB1005A2FD47}">
                <a16:creationId xmlns:a16="http://schemas.microsoft.com/office/drawing/2010/main" id="{68676E0B-2A0D-4E24-A1AC-A96A6D5EA54D}"/>
              </a:ext>
            </a:extLst>
          </p:cNvPr>
          <p:cNvSpPr/>
          <p:nvPr/>
        </p:nvSpPr>
        <p:spPr>
          <a:xfrm flipH="true" flipV="false" rot="0">
            <a:off x="1058608" y="1213132"/>
            <a:ext cx="13163" cy="1114425"/>
          </a:xfrm>
          <a:prstGeom prst="rect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8" name="">
            <a:extLst>
              <a:ext uri="{4CFAB5C0-1CF5-4547-BC03-68D874DC373F}">
                <a16:creationId xmlns:a16="http://schemas.microsoft.com/office/drawing/2010/main" id="{C256B2A1-4D46-4288-9073-C394A3B5B0FF}"/>
              </a:ext>
            </a:extLst>
          </p:cNvPr>
          <p:cNvSpPr/>
          <p:nvPr/>
        </p:nvSpPr>
        <p:spPr>
          <a:xfrm flipH="false" flipV="false" rot="13500000">
            <a:off x="2729046" y="1262805"/>
            <a:ext cx="163563" cy="173602"/>
          </a:xfrm>
          <a:prstGeom prst="rtTriangl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</p:spTree>
    <p:extLst>
      <p:ext uri="{5E999503-5BFB-47A7-9E9A-61143FB92C69}">
        <p14:creationId xmlns:p14="http://schemas.microsoft.com/office/powerpoint/2010/main" val="1598430080968"/>
      </p:ext>
    </p:extLst>
    <p:custDataLst>
      <p:tags r:id="rId5"/>
    </p:custDataLst>
  </p:cSld>
  <p:clrMapOvr>
    <a:masterClrMapping/>
  </p:clrMapOvr>
  <p:transition spd="slow">
    <p:fade thruBlk="false"/>
  </p:transition>
</p:sld>
</file>

<file path=ppt/slides/slide14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3B2E7E4F-1992-4E5C-A8C8-048A3DC28187}">
                <a16:creationId xmlns:a16="http://schemas.microsoft.com/office/drawing/2010/main" id="{C7292311-BFC1-4B9F-B10C-B67BD7E1E271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0" y="0"/>
            <a:ext cx="9204979" cy="5143623"/>
          </a:xfrm>
          <a:prstGeom prst="rect">
            <a:avLst/>
          </a:prstGeom>
        </p:spPr>
      </p:pic>
      <p:sp>
        <p:nvSpPr>
          <p:cNvPr id="3" name="">
            <a:extLst>
              <a:ext uri="{91B0A97D-2B47-49B6-84B6-0E59A61F63DF}">
                <a16:creationId xmlns:a16="http://schemas.microsoft.com/office/drawing/2010/main" id="{AF2E9ABC-4D87-4A78-B5B1-E4EBA1D29260}"/>
              </a:ext>
            </a:extLst>
          </p:cNvPr>
          <p:cNvSpPr txBox="1"/>
          <p:nvPr/>
        </p:nvSpPr>
        <p:spPr>
          <a:xfrm flipH="false" flipV="false" rot="0">
            <a:off x="1058608" y="1095375"/>
            <a:ext cx="1871424" cy="131414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err="1" lang="en-US" sz="2000">
                <a:solidFill>
                  <a:schemeClr val="tx1"/>
                </a:solidFill>
                <a:latin typeface="Roboto"/>
              </a:rPr>
              <a:t>‌</a:t>
            </a:r>
            <a:r>
              <a:rPr b="0" dirty="0" err="1" lang="en-US" sz="2000">
                <a:solidFill>
                  <a:schemeClr val="tx1"/>
                </a:solidFill>
                <a:latin typeface="Roboto"/>
              </a:rPr>
              <a:t>Maintain</a:t>
            </a:r>
            <a:r>
              <a:rPr b="0" dirty="0" lang="en-US" sz="2000">
                <a:solidFill>
                  <a:schemeClr val="tx1"/>
                </a:solidFill>
                <a:latin typeface="Roboto"/>
              </a:rPr>
              <a:t> accurate time entries &amp; expenses</a:t>
            </a:r>
            <a:endParaRPr b="0" dirty="0" lang="en-US" sz="2000">
              <a:solidFill>
                <a:schemeClr val="tx1"/>
              </a:solidFill>
              <a:latin typeface="Roboto"/>
            </a:endParaRPr>
          </a:p>
        </p:txBody>
      </p:sp>
      <p:sp>
        <p:nvSpPr>
          <p:cNvPr id="4" name="">
            <a:extLst>
              <a:ext uri="{D276F4E3-CAF8-4ED0-BC41-DE9CBE490950}">
                <a16:creationId xmlns:a16="http://schemas.microsoft.com/office/drawing/2010/main" id="{6EA63E1C-19E9-4AF6-84EF-653660D245A7}"/>
              </a:ext>
            </a:extLst>
          </p:cNvPr>
          <p:cNvSpPr/>
          <p:nvPr/>
        </p:nvSpPr>
        <p:spPr>
          <a:xfrm flipH="false" flipV="false" rot="13500000">
            <a:off x="2729046" y="1262805"/>
            <a:ext cx="163563" cy="173602"/>
          </a:xfrm>
          <a:prstGeom prst="rtTriangl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pic>
        <p:nvPicPr>
          <p:cNvPr id="5" name="">
            <a:extLst>
              <a:ext uri="{CF9F87FB-346E-4AC3-A25F-83284831518A}">
                <a16:creationId xmlns:a16="http://schemas.microsoft.com/office/drawing/2010/main" id="{E159ED5F-D67B-4D12-9F45-6ED8DDE20E28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6" name="">
            <a:extLst>
              <a:ext uri="{8279FF82-3E74-4C21-AFC0-23EE08DBB1FA}">
                <a16:creationId xmlns:a16="http://schemas.microsoft.com/office/drawing/2010/main" id="{8B57A458-5465-4F8D-8DC5-9BBCD84037A4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3067050" y="1238250"/>
            <a:ext cx="3595220" cy="2897505"/>
          </a:xfrm>
          <a:prstGeom prst="rect">
            <a:avLst/>
          </a:prstGeom>
          <a:effectLst>
            <a:outerShdw blurRad="381000" dir="2700000" dist="95250">
              <a:srgbClr val="3f3f3f">
                <a:alpha val="13999"/>
              </a:srgbClr>
            </a:outerShdw>
          </a:effectLst>
        </p:spPr>
      </p:pic>
      <p:sp>
        <p:nvSpPr>
          <p:cNvPr id="7" name="">
            <a:extLst>
              <a:ext uri="{E2F47905-F88F-4453-8E47-12EADE11BA1B}">
                <a16:creationId xmlns:a16="http://schemas.microsoft.com/office/drawing/2010/main" id="{9AC7D96E-438B-4DD8-9906-D1CAF172E764}"/>
              </a:ext>
            </a:extLst>
          </p:cNvPr>
          <p:cNvSpPr txBox="1"/>
          <p:nvPr/>
        </p:nvSpPr>
        <p:spPr>
          <a:xfrm flipH="false" flipV="false" rot="0">
            <a:off x="-797671" y="1068447"/>
            <a:ext cx="1865052" cy="582806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r" indent="0">
              <a:lnSpc>
                <a:spcPct val="100000"/>
              </a:lnSpc>
              <a:buNone/>
              <a:defRPr dirty="0" lang="en-US" sz="1400"/>
            </a:pPr>
            <a:r>
              <a:rPr dirty="0" lang="en-US" sz="3200">
                <a:solidFill>
                  <a:srgbClr val="00b0f0"/>
                </a:solidFill>
                <a:latin typeface="Roboto-medium"/>
              </a:rPr>
              <a:t>5</a:t>
            </a:r>
            <a:endParaRPr dirty="0" lang="en-US" sz="32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8" name="">
            <a:extLst>
              <a:ext uri="{455AC8B2-4B76-45D7-9626-5A3730AF23D0}">
                <a16:creationId xmlns:a16="http://schemas.microsoft.com/office/drawing/2010/main" id="{A51C0FA7-763C-43C5-A78B-44DBC15245D3}"/>
              </a:ext>
            </a:extLst>
          </p:cNvPr>
          <p:cNvSpPr/>
          <p:nvPr/>
        </p:nvSpPr>
        <p:spPr>
          <a:xfrm flipH="true" flipV="false" rot="0">
            <a:off x="1058608" y="1213132"/>
            <a:ext cx="13163" cy="1095375"/>
          </a:xfrm>
          <a:prstGeom prst="rect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</p:spTree>
    <p:extLst>
      <p:ext uri="{40F05260-643C-4F46-BA4E-7ED34FF8A03C}">
        <p14:creationId xmlns:p14="http://schemas.microsoft.com/office/powerpoint/2010/main" val="1598430080971"/>
      </p:ext>
    </p:extLst>
    <p:custDataLst>
      <p:tags r:id="rId5"/>
    </p:custDataLst>
  </p:cSld>
  <p:clrMapOvr>
    <a:masterClrMapping/>
  </p:clrMapOvr>
  <p:transition spd="slow">
    <p:fade thruBlk="false"/>
  </p:transition>
</p:sld>
</file>

<file path=ppt/slides/slide15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3AACA6BF-C3E5-430C-84C5-4CE6994A8513}">
                <a16:creationId xmlns:a16="http://schemas.microsoft.com/office/drawing/2010/main" id="{AAFFD540-E943-4760-BDD0-A5A4D030BF04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0" y="0"/>
            <a:ext cx="9204979" cy="5143623"/>
          </a:xfrm>
          <a:prstGeom prst="rect">
            <a:avLst/>
          </a:prstGeom>
        </p:spPr>
      </p:pic>
      <p:sp>
        <p:nvSpPr>
          <p:cNvPr id="3" name="">
            <a:extLst>
              <a:ext uri="{D6ACB40A-5E1B-4E6C-ACA6-43B54A7558C8}">
                <a16:creationId xmlns:a16="http://schemas.microsoft.com/office/drawing/2010/main" id="{666FBB51-1AC3-4C1F-B891-49BF450A3FF0}"/>
              </a:ext>
            </a:extLst>
          </p:cNvPr>
          <p:cNvSpPr txBox="1"/>
          <p:nvPr/>
        </p:nvSpPr>
        <p:spPr>
          <a:xfrm flipH="false" flipV="false" rot="0">
            <a:off x="1096708" y="1133475"/>
            <a:ext cx="1833324" cy="192359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2000">
                <a:solidFill>
                  <a:schemeClr val="tx1"/>
                </a:solidFill>
                <a:latin typeface="Roboto"/>
              </a:rPr>
              <a:t>Stay</a:t>
            </a:r>
            <a:r>
              <a:rPr b="0" dirty="0" err="1" lang="en-US" sz="2000">
                <a:solidFill>
                  <a:schemeClr val="tx1"/>
                </a:solidFill>
                <a:latin typeface="Roboto"/>
              </a:rPr>
              <a:t> </a:t>
            </a:r>
            <a:r>
              <a:rPr b="0" dirty="0" lang="en-US" sz="2000">
                <a:solidFill>
                  <a:schemeClr val="tx1"/>
                </a:solidFill>
                <a:latin typeface="Roboto"/>
              </a:rPr>
              <a:t>compliant</a:t>
            </a:r>
            <a:r>
              <a:rPr b="0" dirty="0" err="1" lang="en-US" sz="2000">
                <a:solidFill>
                  <a:schemeClr val="tx1"/>
                </a:solidFill>
                <a:latin typeface="Roboto"/>
              </a:rPr>
              <a:t> </a:t>
            </a:r>
            <a:r>
              <a:rPr b="0" dirty="0" lang="en-US" sz="2000">
                <a:solidFill>
                  <a:schemeClr val="tx1"/>
                </a:solidFill>
                <a:latin typeface="Roboto"/>
              </a:rPr>
              <a:t>with</a:t>
            </a:r>
            <a:r>
              <a:rPr b="0" dirty="0" err="1" lang="en-US" sz="2000">
                <a:solidFill>
                  <a:schemeClr val="tx1"/>
                </a:solidFill>
                <a:latin typeface="Roboto"/>
              </a:rPr>
              <a:t> </a:t>
            </a:r>
            <a:r>
              <a:rPr b="0" dirty="0" lang="en-US" sz="2000">
                <a:solidFill>
                  <a:schemeClr val="tx1"/>
                </a:solidFill>
                <a:latin typeface="Roboto"/>
              </a:rPr>
              <a:t>service</a:t>
            </a:r>
            <a:r>
              <a:rPr b="0" dirty="0" err="1" lang="en-US" sz="2000">
                <a:solidFill>
                  <a:schemeClr val="tx1"/>
                </a:solidFill>
                <a:latin typeface="Roboto"/>
              </a:rPr>
              <a:t> </a:t>
            </a:r>
            <a:r>
              <a:rPr b="0" dirty="0" lang="en-US" sz="2000">
                <a:solidFill>
                  <a:schemeClr val="tx1"/>
                </a:solidFill>
                <a:latin typeface="Roboto"/>
              </a:rPr>
              <a:t>level</a:t>
            </a:r>
            <a:r>
              <a:rPr b="0" dirty="0" err="1" lang="en-US" sz="2000">
                <a:solidFill>
                  <a:schemeClr val="tx1"/>
                </a:solidFill>
                <a:latin typeface="Roboto"/>
              </a:rPr>
              <a:t> </a:t>
            </a:r>
            <a:r>
              <a:rPr b="0" dirty="0" lang="en-US" sz="2000">
                <a:solidFill>
                  <a:schemeClr val="tx1"/>
                </a:solidFill>
                <a:latin typeface="Roboto"/>
              </a:rPr>
              <a:t>agreements</a:t>
            </a:r>
            <a:r>
              <a:rPr b="0" dirty="0" err="1" lang="en-US" sz="2000">
                <a:solidFill>
                  <a:schemeClr val="tx1"/>
                </a:solidFill>
                <a:latin typeface="Roboto"/>
              </a:rPr>
              <a:t> (</a:t>
            </a:r>
            <a:r>
              <a:rPr b="0" dirty="0" err="1" lang="en-US" sz="2000">
                <a:solidFill>
                  <a:schemeClr val="tx1"/>
                </a:solidFill>
                <a:latin typeface="Roboto"/>
              </a:rPr>
              <a:t>SLAs</a:t>
            </a:r>
            <a:r>
              <a:rPr b="0" dirty="0" err="1" lang="en-US" sz="2000">
                <a:solidFill>
                  <a:schemeClr val="tx1"/>
                </a:solidFill>
                <a:latin typeface="Roboto"/>
              </a:rPr>
              <a:t>)</a:t>
            </a:r>
            <a:endParaRPr b="0" dirty="0" err="1" lang="en-US" sz="2000">
              <a:solidFill>
                <a:schemeClr val="tx1"/>
              </a:solidFill>
              <a:latin typeface="Roboto"/>
            </a:endParaRPr>
          </a:p>
        </p:txBody>
      </p:sp>
      <p:pic>
        <p:nvPicPr>
          <p:cNvPr id="4" name="">
            <a:extLst>
              <a:ext uri="{51BEF65C-0E40-4C28-93C8-98E5BD9792CF}">
                <a16:creationId xmlns:a16="http://schemas.microsoft.com/office/drawing/2010/main" id="{938C3FED-312A-4E8C-B80C-C2A34A87F82D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5" name="">
            <a:extLst>
              <a:ext uri="{C05256D2-15AD-4CBA-97AA-FC96299E9508}">
                <a16:creationId xmlns:a16="http://schemas.microsoft.com/office/drawing/2010/main" id="{3B11D983-0322-4556-BBDD-4273D2EB1A2A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3055010" y="1228725"/>
            <a:ext cx="5067300" cy="2821549"/>
          </a:xfrm>
          <a:prstGeom prst="rect">
            <a:avLst/>
          </a:prstGeom>
          <a:effectLst>
            <a:outerShdw blurRad="381000" dir="2700000" dist="95250">
              <a:srgbClr val="3f3f3f">
                <a:alpha val="13999"/>
              </a:srgbClr>
            </a:outerShdw>
          </a:effectLst>
        </p:spPr>
      </p:pic>
      <p:sp>
        <p:nvSpPr>
          <p:cNvPr id="6" name="">
            <a:extLst>
              <a:ext uri="{10151A48-6CE4-4AE1-A4B4-2F331F83BB6D}">
                <a16:creationId xmlns:a16="http://schemas.microsoft.com/office/drawing/2010/main" id="{844211F6-0309-4D55-A44D-ED01FA7E7674}"/>
              </a:ext>
            </a:extLst>
          </p:cNvPr>
          <p:cNvSpPr txBox="1"/>
          <p:nvPr/>
        </p:nvSpPr>
        <p:spPr>
          <a:xfrm flipH="false" flipV="false" rot="0">
            <a:off x="-797671" y="1068447"/>
            <a:ext cx="1865052" cy="582806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r" indent="0">
              <a:lnSpc>
                <a:spcPct val="100000"/>
              </a:lnSpc>
              <a:buNone/>
              <a:defRPr dirty="0" lang="en-US" sz="1400"/>
            </a:pPr>
            <a:r>
              <a:rPr dirty="0" lang="en-US" sz="3200">
                <a:solidFill>
                  <a:srgbClr val="00b0f0"/>
                </a:solidFill>
                <a:latin typeface="Roboto-medium"/>
              </a:rPr>
              <a:t>6</a:t>
            </a:r>
            <a:endParaRPr dirty="0" lang="en-US" sz="32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7" name="">
            <a:extLst>
              <a:ext uri="{003FE89E-62D0-4162-B1AB-B49518637A42}">
                <a16:creationId xmlns:a16="http://schemas.microsoft.com/office/drawing/2010/main" id="{A053124B-35B1-4E77-96FB-52B5E5464278}"/>
              </a:ext>
            </a:extLst>
          </p:cNvPr>
          <p:cNvSpPr/>
          <p:nvPr/>
        </p:nvSpPr>
        <p:spPr>
          <a:xfrm flipH="true" flipV="false" rot="0">
            <a:off x="1057275" y="1213132"/>
            <a:ext cx="13163" cy="1771650"/>
          </a:xfrm>
          <a:prstGeom prst="rect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8" name="">
            <a:extLst>
              <a:ext uri="{5B0593AB-230B-4C18-9B27-DF111B775A7C}">
                <a16:creationId xmlns:a16="http://schemas.microsoft.com/office/drawing/2010/main" id="{4485F7A5-5A78-47D1-97A0-86B2B632CFD4}"/>
              </a:ext>
            </a:extLst>
          </p:cNvPr>
          <p:cNvSpPr/>
          <p:nvPr/>
        </p:nvSpPr>
        <p:spPr>
          <a:xfrm flipH="false" flipV="false" rot="13500000">
            <a:off x="2729046" y="1262805"/>
            <a:ext cx="163563" cy="173602"/>
          </a:xfrm>
          <a:prstGeom prst="rtTriangl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</p:spTree>
    <p:extLst>
      <p:ext uri="{EE2D31BF-FE66-4A06-824C-7EE08DC54079}">
        <p14:creationId xmlns:p14="http://schemas.microsoft.com/office/powerpoint/2010/main" val="1598430080974"/>
      </p:ext>
    </p:extLst>
    <p:custDataLst>
      <p:tags r:id="rId5"/>
    </p:custDataLst>
  </p:cSld>
  <p:clrMapOvr>
    <a:masterClrMapping/>
  </p:clrMapOvr>
  <p:transition spd="slow">
    <p:fade thruBlk="false"/>
  </p:transition>
</p:sld>
</file>

<file path=ppt/slides/slide16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C9DD1116-D6D4-4657-9AC0-DD44AA5BAD55}">
                <a16:creationId xmlns:a16="http://schemas.microsoft.com/office/drawing/2010/main" id="{F424E2C9-7DCB-4A17-BF0F-1BB1DC7C03A1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-7591" y="0"/>
            <a:ext cx="9204979" cy="5143623"/>
          </a:xfrm>
          <a:prstGeom prst="rect">
            <a:avLst/>
          </a:prstGeom>
        </p:spPr>
      </p:pic>
      <p:sp>
        <p:nvSpPr>
          <p:cNvPr id="3" name="">
            <a:extLst>
              <a:ext uri="{B59371D6-B63E-4D61-A0B4-A93CF0D0E993}">
                <a16:creationId xmlns:a16="http://schemas.microsoft.com/office/drawing/2010/main" id="{494C6AB8-C27F-4E14-BFDB-1AACA5768785}"/>
              </a:ext>
            </a:extLst>
          </p:cNvPr>
          <p:cNvSpPr txBox="1"/>
          <p:nvPr/>
        </p:nvSpPr>
        <p:spPr>
          <a:xfrm flipH="false" flipV="false" rot="0">
            <a:off x="1108633" y="1114024"/>
            <a:ext cx="1828771" cy="131414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2000">
                <a:solidFill>
                  <a:schemeClr val="tx1"/>
                </a:solidFill>
                <a:latin typeface="Roboto"/>
              </a:rPr>
              <a:t>Manage all your business units from a single place</a:t>
            </a:r>
            <a:endParaRPr b="0" dirty="0" lang="en-US" sz="2000">
              <a:solidFill>
                <a:schemeClr val="tx1"/>
              </a:solidFill>
              <a:latin typeface="Roboto"/>
            </a:endParaRPr>
          </a:p>
        </p:txBody>
      </p:sp>
      <p:pic>
        <p:nvPicPr>
          <p:cNvPr id="4" name="">
            <a:extLst>
              <a:ext uri="{91C8564B-16BC-4586-8F1B-A08EBA0E28B6}">
                <a16:creationId xmlns:a16="http://schemas.microsoft.com/office/drawing/2010/main" id="{CF1CF050-8136-4DC8-A337-B1310B743FE1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5" name="">
            <a:extLst>
              <a:ext uri="{7A314C3D-1E4F-413E-B58F-FDCC47C7A069}">
                <a16:creationId xmlns:a16="http://schemas.microsoft.com/office/drawing/2010/main" id="{3F8A0271-1644-44AD-A0C0-AB68E599F1CE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3059734" y="1238250"/>
            <a:ext cx="5067300" cy="2730717"/>
          </a:xfrm>
          <a:prstGeom prst="rect">
            <a:avLst/>
          </a:prstGeom>
          <a:effectLst>
            <a:outerShdw blurRad="381000" dir="2700000" dist="95250">
              <a:srgbClr val="3f3f3f">
                <a:alpha val="13999"/>
              </a:srgbClr>
            </a:outerShdw>
          </a:effectLst>
        </p:spPr>
      </p:pic>
      <p:sp>
        <p:nvSpPr>
          <p:cNvPr id="6" name="">
            <a:extLst>
              <a:ext uri="{ECEB9CA5-6F11-49BE-89A7-C24B4D0EC863}">
                <a16:creationId xmlns:a16="http://schemas.microsoft.com/office/drawing/2010/main" id="{8D6B79BF-BC05-4BD0-BBDA-78E87F8AFB32}"/>
              </a:ext>
            </a:extLst>
          </p:cNvPr>
          <p:cNvSpPr txBox="1"/>
          <p:nvPr/>
        </p:nvSpPr>
        <p:spPr>
          <a:xfrm flipH="false" flipV="false" rot="0">
            <a:off x="-797671" y="1068447"/>
            <a:ext cx="1865052" cy="582806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r" indent="0">
              <a:lnSpc>
                <a:spcPct val="100000"/>
              </a:lnSpc>
              <a:buNone/>
              <a:defRPr dirty="0" lang="en-US" sz="1400"/>
            </a:pPr>
            <a:r>
              <a:rPr dirty="0" lang="en-US" sz="3200">
                <a:solidFill>
                  <a:srgbClr val="00b0f0"/>
                </a:solidFill>
                <a:latin typeface="Roboto-medium"/>
              </a:rPr>
              <a:t>7</a:t>
            </a:r>
            <a:endParaRPr dirty="0" lang="en-US" sz="32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7" name="">
            <a:extLst>
              <a:ext uri="{806A8B27-2608-4938-89FB-C3C7D88D8678}">
                <a16:creationId xmlns:a16="http://schemas.microsoft.com/office/drawing/2010/main" id="{E91B2A64-8A85-4AD0-81C0-24124D2D6364}"/>
              </a:ext>
            </a:extLst>
          </p:cNvPr>
          <p:cNvSpPr/>
          <p:nvPr/>
        </p:nvSpPr>
        <p:spPr>
          <a:xfrm flipH="true" flipV="false" rot="0">
            <a:off x="1057275" y="1213132"/>
            <a:ext cx="13163" cy="1104900"/>
          </a:xfrm>
          <a:prstGeom prst="rect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8" name="">
            <a:extLst>
              <a:ext uri="{FAB5693D-7FA1-47AC-91F8-FDD587FAD67F}">
                <a16:creationId xmlns:a16="http://schemas.microsoft.com/office/drawing/2010/main" id="{E8EC5934-A5E9-4476-93E2-1A736182EC0A}"/>
              </a:ext>
            </a:extLst>
          </p:cNvPr>
          <p:cNvSpPr/>
          <p:nvPr/>
        </p:nvSpPr>
        <p:spPr>
          <a:xfrm flipH="false" flipV="false" rot="13500000">
            <a:off x="2729046" y="1262805"/>
            <a:ext cx="163563" cy="173602"/>
          </a:xfrm>
          <a:prstGeom prst="rtTriangl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</p:spTree>
    <p:extLst>
      <p:ext uri="{84A06F22-5271-46BE-9DD9-DE312AA0311B}">
        <p14:creationId xmlns:p14="http://schemas.microsoft.com/office/powerpoint/2010/main" val="1598430080977"/>
      </p:ext>
    </p:extLst>
    <p:custDataLst>
      <p:tags r:id="rId5"/>
    </p:custDataLst>
  </p:cSld>
  <p:clrMapOvr>
    <a:masterClrMapping/>
  </p:clrMapOvr>
  <p:transition spd="slow">
    <p:fade thruBlk="false"/>
  </p:transition>
</p:sld>
</file>

<file path=ppt/slides/slide17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A2413754-9B9B-4AAE-BD3F-9A16E56907FE}">
                <a16:creationId xmlns:a16="http://schemas.microsoft.com/office/drawing/2010/main" id="{71AD23E1-C5FD-482F-BCBB-99F1FB59D6AA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0" y="0"/>
            <a:ext cx="9204979" cy="5143623"/>
          </a:xfrm>
          <a:prstGeom prst="rect">
            <a:avLst/>
          </a:prstGeom>
        </p:spPr>
      </p:pic>
      <p:sp>
        <p:nvSpPr>
          <p:cNvPr id="3" name="">
            <a:extLst>
              <a:ext uri="{043AE824-2494-40AD-99AE-274A0B4DCA25}">
                <a16:creationId xmlns:a16="http://schemas.microsoft.com/office/drawing/2010/main" id="{5881B22F-2D73-4066-85E7-98061676CBB8}"/>
              </a:ext>
            </a:extLst>
          </p:cNvPr>
          <p:cNvSpPr txBox="1"/>
          <p:nvPr/>
        </p:nvSpPr>
        <p:spPr>
          <a:xfrm flipH="false" flipV="false" rot="0">
            <a:off x="1039415" y="1114425"/>
            <a:ext cx="1960997" cy="1618869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2000">
                <a:solidFill>
                  <a:schemeClr val="tx1"/>
                </a:solidFill>
                <a:latin typeface="Roboto"/>
              </a:rPr>
              <a:t>Stay on top of all information and stats on your support </a:t>
            </a:r>
            <a:r>
              <a:rPr b="0" dirty="0" lang="en-US" sz="2000">
                <a:solidFill>
                  <a:schemeClr val="tx1"/>
                </a:solidFill>
                <a:latin typeface="Roboto"/>
              </a:rPr>
              <a:t>operations</a:t>
            </a:r>
            <a:endParaRPr b="0" dirty="0" lang="en-US" sz="2000">
              <a:solidFill>
                <a:schemeClr val="tx1"/>
              </a:solidFill>
              <a:latin typeface="Roboto"/>
            </a:endParaRPr>
          </a:p>
        </p:txBody>
      </p:sp>
      <p:pic>
        <p:nvPicPr>
          <p:cNvPr id="4" name="">
            <a:extLst>
              <a:ext uri="{5A7D97F9-3567-4340-899D-F75013B7E129}">
                <a16:creationId xmlns:a16="http://schemas.microsoft.com/office/drawing/2010/main" id="{C784F66D-E6DE-4678-9A85-475962B76999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5" name="">
            <a:extLst>
              <a:ext uri="{68F74DF8-1D60-4F98-9CBA-E198C9F199EB}">
                <a16:creationId xmlns:a16="http://schemas.microsoft.com/office/drawing/2010/main" id="{3C5AB927-E31E-462F-887C-7C0759AF0851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3060773" y="1232258"/>
            <a:ext cx="5067300" cy="2892583"/>
          </a:xfrm>
          <a:prstGeom prst="rect">
            <a:avLst/>
          </a:prstGeom>
          <a:effectLst>
            <a:outerShdw blurRad="381000" dir="2700000" dist="95250">
              <a:srgbClr val="3f3f3f">
                <a:alpha val="13999"/>
              </a:srgbClr>
            </a:outerShdw>
          </a:effectLst>
        </p:spPr>
      </p:pic>
      <p:sp>
        <p:nvSpPr>
          <p:cNvPr id="6" name="">
            <a:extLst>
              <a:ext uri="{5CD3F39C-6072-43EC-9AC8-958AEFAFD569}">
                <a16:creationId xmlns:a16="http://schemas.microsoft.com/office/drawing/2010/main" id="{019B3DC0-2030-4D91-BD5E-154E7CCB15E8}"/>
              </a:ext>
            </a:extLst>
          </p:cNvPr>
          <p:cNvSpPr txBox="1"/>
          <p:nvPr/>
        </p:nvSpPr>
        <p:spPr>
          <a:xfrm flipH="false" flipV="false" rot="0">
            <a:off x="-797671" y="1068447"/>
            <a:ext cx="1865052" cy="582806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r" indent="0">
              <a:lnSpc>
                <a:spcPct val="100000"/>
              </a:lnSpc>
              <a:buNone/>
              <a:defRPr dirty="0" lang="en-US" sz="1400"/>
            </a:pPr>
            <a:r>
              <a:rPr dirty="0" lang="en-US" sz="3200">
                <a:solidFill>
                  <a:srgbClr val="00b0f0"/>
                </a:solidFill>
                <a:latin typeface="Roboto-medium"/>
              </a:rPr>
              <a:t>8</a:t>
            </a:r>
            <a:endParaRPr dirty="0" lang="en-US" sz="32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7" name="">
            <a:extLst>
              <a:ext uri="{42570687-D5AB-4FFC-9D1D-D33D18C439F5}">
                <a16:creationId xmlns:a16="http://schemas.microsoft.com/office/drawing/2010/main" id="{3585B274-37E5-46E7-BBEB-60C0B3072C3D}"/>
              </a:ext>
            </a:extLst>
          </p:cNvPr>
          <p:cNvSpPr/>
          <p:nvPr/>
        </p:nvSpPr>
        <p:spPr>
          <a:xfrm flipH="true" flipV="false" rot="0">
            <a:off x="1057275" y="1213132"/>
            <a:ext cx="13163" cy="1428750"/>
          </a:xfrm>
          <a:prstGeom prst="rect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8" name="">
            <a:extLst>
              <a:ext uri="{286D4110-7BB0-4C96-BBB9-8E3B53596C84}">
                <a16:creationId xmlns:a16="http://schemas.microsoft.com/office/drawing/2010/main" id="{BC7DC3A8-4F48-41F2-B381-10E8E54BC012}"/>
              </a:ext>
            </a:extLst>
          </p:cNvPr>
          <p:cNvSpPr/>
          <p:nvPr/>
        </p:nvSpPr>
        <p:spPr>
          <a:xfrm flipH="false" flipV="false" rot="13500000">
            <a:off x="2759068" y="1266596"/>
            <a:ext cx="173412" cy="171478"/>
          </a:xfrm>
          <a:prstGeom prst="rtTriangle">
            <a:avLst/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</p:spTree>
    <p:extLst>
      <p:ext uri="{BF381AAB-9C17-4857-8A9C-A0AF0706C511}">
        <p14:creationId xmlns:p14="http://schemas.microsoft.com/office/powerpoint/2010/main" val="1598430080980"/>
      </p:ext>
    </p:extLst>
    <p:custDataLst>
      <p:tags r:id="rId5"/>
    </p:custDataLst>
  </p:cSld>
  <p:clrMapOvr>
    <a:masterClrMapping/>
  </p:clrMapOvr>
  <p:transition spd="slow">
    <p:fade thruBlk="false"/>
  </p:transition>
</p:sld>
</file>

<file path=ppt/slides/slide18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1931E57E-63AA-40E2-B5FF-569DC29D0C04}">
                <a16:creationId xmlns:a16="http://schemas.microsoft.com/office/drawing/2010/main" id="{0C22FD96-C2E3-46D9-A965-187D8C5C4511}"/>
              </a:ext>
            </a:extLst>
          </p:cNvPr>
          <p:cNvSpPr txBox="1"/>
          <p:nvPr/>
        </p:nvSpPr>
        <p:spPr>
          <a:xfrm flipH="false" flipV="false" rot="0">
            <a:off x="4584468" y="851887"/>
            <a:ext cx="4730039" cy="3881380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-342900" marL="342900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dirty="0" lang="en-US" sz="1400"/>
            </a:pP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Multi-channel</a:t>
            </a: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 support</a:t>
            </a:r>
          </a:p>
          <a:p>
            <a:pPr algn="l" indent="-342900" marL="342900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dirty="0" lang="en-US" sz="1400"/>
            </a:pP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Request management</a:t>
            </a:r>
          </a:p>
          <a:p>
            <a:pPr algn="l" indent="-342900" marL="342900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dirty="0" lang="en-US" sz="1400"/>
            </a:pP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Knowledge management</a:t>
            </a:r>
          </a:p>
          <a:p>
            <a:pPr algn="l" indent="-342900" marL="342900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dirty="0" lang="en-US" sz="1400"/>
            </a:pPr>
            <a:r>
              <a:rPr dirty="0" err="1" i="0" lang="en-US" sz="1400">
                <a:solidFill>
                  <a:srgbClr val="000000"/>
                </a:solidFill>
                <a:latin typeface="Roboto-light"/>
              </a:rPr>
              <a:t>SLA</a:t>
            </a: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 management</a:t>
            </a:r>
          </a:p>
          <a:p>
            <a:pPr algn="l" indent="-342900" marL="342900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dirty="0" lang="en-US" sz="1400"/>
            </a:pP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Account and contact management</a:t>
            </a:r>
          </a:p>
          <a:p>
            <a:pPr algn="l" indent="-342900" marL="342900">
              <a:lnSpc>
                <a:spcPct val="125000"/>
              </a:lnSpc>
              <a:buClr>
                <a:srgbClr val="00b0f0"/>
              </a:buClr>
              <a:buFont typeface="Arial"/>
              <a:buChar char="•"/>
              <a:defRPr dirty="0" lang="en-US" sz="1400"/>
            </a:pP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Time tracking and billing</a:t>
            </a:r>
          </a:p>
          <a:p>
            <a:pPr algn="l" indent="-342900" marL="342900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dirty="0" lang="en-US" sz="1400"/>
            </a:pP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Request life cycle management</a:t>
            </a:r>
          </a:p>
          <a:p>
            <a:pPr algn="l" indent="-342900" marL="342900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dirty="0" lang="en-US" sz="1400"/>
            </a:pP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Self-service</a:t>
            </a: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 portal</a:t>
            </a:r>
          </a:p>
          <a:p>
            <a:pPr algn="l" indent="-342900" marL="342900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dirty="0" lang="en-US" sz="1400"/>
            </a:pP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Live chat</a:t>
            </a:r>
          </a:p>
          <a:p>
            <a:pPr algn="l" indent="-342900" marL="342900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dirty="0" lang="en-US" sz="1400"/>
            </a:pP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Reports, dashboards, and </a:t>
            </a:r>
            <a:r>
              <a:rPr dirty="0" err="1" i="0" lang="en-US" sz="1400">
                <a:solidFill>
                  <a:srgbClr val="000000"/>
                </a:solidFill>
                <a:latin typeface="Roboto-light"/>
              </a:rPr>
              <a:t>KPIs</a:t>
            </a:r>
          </a:p>
          <a:p>
            <a:pPr algn="l" indent="-342900" marL="342900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dirty="0" lang="en-US" sz="1400"/>
            </a:pP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Field</a:t>
            </a:r>
            <a:r>
              <a:rPr dirty="0" err="1" i="0" lang="en-US" sz="1400">
                <a:solidFill>
                  <a:srgbClr val="000000"/>
                </a:solidFill>
                <a:latin typeface="Roboto-light"/>
              </a:rPr>
              <a:t> </a:t>
            </a: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service</a:t>
            </a:r>
            <a:r>
              <a:rPr dirty="0" err="1" i="0" lang="en-US" sz="1400">
                <a:solidFill>
                  <a:srgbClr val="000000"/>
                </a:solidFill>
                <a:latin typeface="Roboto-light"/>
              </a:rPr>
              <a:t> </a:t>
            </a: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management</a:t>
            </a:r>
          </a:p>
          <a:p>
            <a:pPr algn="l" indent="-342900" marL="342900">
              <a:lnSpc>
                <a:spcPct val="150000"/>
              </a:lnSpc>
              <a:buClr>
                <a:srgbClr val="00b0f0"/>
              </a:buClr>
              <a:buFont typeface="Arial"/>
              <a:buChar char="•"/>
              <a:defRPr dirty="0" lang="en-US" sz="1400"/>
            </a:pPr>
            <a:r>
              <a:rPr dirty="0" i="0" lang="en-US" sz="1400">
                <a:solidFill>
                  <a:srgbClr val="000000"/>
                </a:solidFill>
                <a:latin typeface="Roboto-light"/>
              </a:rPr>
              <a:t>Deep integrations </a:t>
            </a:r>
            <a:endParaRPr dirty="0" i="0" lang="en-US" sz="1400">
              <a:solidFill>
                <a:srgbClr val="000000"/>
              </a:solidFill>
              <a:latin typeface="Roboto-light"/>
            </a:endParaRPr>
          </a:p>
        </p:txBody>
      </p:sp>
      <p:sp>
        <p:nvSpPr>
          <p:cNvPr id="3" name="">
            <a:extLst>
              <a:ext uri="{CE0F204F-1B35-46DA-9405-F757926583E5}">
                <a16:creationId xmlns:a16="http://schemas.microsoft.com/office/drawing/2010/main" id="{9360B928-5E95-4476-9890-E7E0CA53A12A}"/>
              </a:ext>
            </a:extLst>
          </p:cNvPr>
          <p:cNvSpPr txBox="1"/>
          <p:nvPr/>
        </p:nvSpPr>
        <p:spPr>
          <a:xfrm flipH="false" flipV="false" rot="0">
            <a:off x="4520031" y="470830"/>
            <a:ext cx="4053221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>
              <a:defRPr dirty="0" lang="en-US" sz="1400"/>
            </a:pPr>
            <a:r>
              <a:rPr b="0" dirty="0" i="0" lang="en-US" sz="2000">
                <a:solidFill>
                  <a:srgbClr val="00b0f0"/>
                </a:solidFill>
                <a:latin typeface="Roboto"/>
              </a:rPr>
              <a:t>Top customer</a:t>
            </a:r>
            <a:r>
              <a:rPr b="0" dirty="0" i="0" lang="en-US" sz="2000">
                <a:solidFill>
                  <a:srgbClr val="00b0f0"/>
                </a:solidFill>
                <a:latin typeface="Roboto"/>
              </a:rPr>
              <a:t> support capabilities</a:t>
            </a:r>
            <a:endParaRPr b="0" dirty="0" i="0" lang="en-US" sz="2000">
              <a:solidFill>
                <a:srgbClr val="00b0f0"/>
              </a:solidFill>
              <a:latin typeface="Roboto"/>
            </a:endParaRPr>
          </a:p>
        </p:txBody>
      </p:sp>
      <p:pic>
        <p:nvPicPr>
          <p:cNvPr id="4" name="">
            <a:extLst>
              <a:ext uri="{0C657BEA-00A2-468D-8818-4F8EC2AB40F3}">
                <a16:creationId xmlns:a16="http://schemas.microsoft.com/office/drawing/2010/main" id="{1C1E9B0D-16B6-405B-901F-084B7EC874AA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956405" y="1133475"/>
            <a:ext cx="2873559" cy="2873559"/>
          </a:xfrm>
          <a:prstGeom prst="rect">
            <a:avLst/>
          </a:prstGeom>
        </p:spPr>
      </p:pic>
      <p:pic>
        <p:nvPicPr>
          <p:cNvPr id="5" name="">
            <a:extLst>
              <a:ext uri="{BC2C4812-FF0F-4898-AF34-36EDE1FFEBE3}">
                <a16:creationId xmlns:a16="http://schemas.microsoft.com/office/drawing/2010/main" id="{9333ED35-64C8-4142-AEAF-48A6FDE778CF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</p:spTree>
    <p:extLst>
      <p:ext uri="{BDEEFB38-1884-44D0-B0C4-E890564C7455}">
        <p14:creationId xmlns:p14="http://schemas.microsoft.com/office/powerpoint/2010/main" val="1598430080983"/>
      </p:ext>
    </p:extLst>
    <p:custDataLst>
      <p:tags r:id="rId4"/>
    </p:custDataLst>
  </p:cSld>
  <p:clrMapOvr>
    <a:masterClrMapping/>
  </p:clrMapOvr>
  <p:transition spd="slow">
    <p:fade thruBlk="false"/>
  </p:transition>
</p:sld>
</file>

<file path=ppt/slides/slide19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482FF3D0-5135-42DF-AA46-1CE1093E6999}">
                <a16:creationId xmlns:a16="http://schemas.microsoft.com/office/drawing/2010/main" id="{9AFE1472-C9FB-41AE-ADED-9732EA216232}"/>
              </a:ext>
            </a:extLst>
          </p:cNvPr>
          <p:cNvSpPr/>
          <p:nvPr/>
        </p:nvSpPr>
        <p:spPr>
          <a:xfrm flipH="false" flipV="false" rot="0">
            <a:off x="1428750" y="4128458"/>
            <a:ext cx="1503683" cy="417614"/>
          </a:xfrm>
          <a:prstGeom prst="roundRect">
            <a:avLst>
              <a:gd fmla="val 13088" name="adj"/>
            </a:avLst>
          </a:prstGeom>
          <a:solidFill>
            <a:srgbClr val="00b0f0"/>
          </a:solidFill>
          <a:ln cap="flat" w="9525">
            <a:noFill/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3" name="">
            <a:extLst>
              <a:ext uri="{193E791B-7BFF-4F66-8BC6-94F94F6B2088}">
                <a16:creationId xmlns:a16="http://schemas.microsoft.com/office/drawing/2010/main" id="{FAFF019A-36C3-492E-BB2A-DD4BAE2DF86A}"/>
              </a:ext>
            </a:extLst>
          </p:cNvPr>
          <p:cNvSpPr/>
          <p:nvPr/>
        </p:nvSpPr>
        <p:spPr>
          <a:xfrm flipH="false" flipV="false" rot="0">
            <a:off x="1431975" y="2655369"/>
            <a:ext cx="1502892" cy="200025"/>
          </a:xfrm>
          <a:prstGeom prst="rect">
            <a:avLst/>
          </a:prstGeom>
          <a:solidFill>
            <a:srgbClr val="00b0f0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4" name="">
            <a:extLst>
              <a:ext uri="{DFBE5685-32C8-4806-9C48-B7D2C65B3395}">
                <a16:creationId xmlns:a16="http://schemas.microsoft.com/office/drawing/2010/main" id="{A2DCBB37-7267-40E4-9DED-D07B793C1535}"/>
              </a:ext>
            </a:extLst>
          </p:cNvPr>
          <p:cNvSpPr txBox="1"/>
          <p:nvPr/>
        </p:nvSpPr>
        <p:spPr>
          <a:xfrm flipH="false" flipV="false" rot="0">
            <a:off x="1466850" y="2573645"/>
            <a:ext cx="1442389" cy="112366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Request tracking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Knowledge base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err="1" lang="en-US" sz="900">
                <a:solidFill>
                  <a:schemeClr val="tx2"/>
                </a:solidFill>
                <a:latin typeface="Roboto"/>
              </a:rPr>
              <a:t>SLA</a:t>
            </a:r>
            <a:r>
              <a:rPr b="0" dirty="0" lang="en-US" sz="900">
                <a:solidFill>
                  <a:schemeClr val="tx2"/>
                </a:solidFill>
                <a:latin typeface="Roboto"/>
              </a:rPr>
              <a:t> management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Help desk reports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Account &amp; contact </a:t>
            </a:r>
            <a:endParaRPr b="0" dirty="0" lang="en-US" sz="900">
              <a:solidFill>
                <a:schemeClr val="tx2"/>
              </a:solidFill>
              <a:latin typeface="Roboto"/>
            </a:endParaRPr>
          </a:p>
        </p:txBody>
      </p:sp>
      <p:sp>
        <p:nvSpPr>
          <p:cNvPr id="5" name="">
            <a:extLst>
              <a:ext uri="{28A84A9F-7A37-4112-8AD6-F11F3036648E}">
                <a16:creationId xmlns:a16="http://schemas.microsoft.com/office/drawing/2010/main" id="{B7195CDE-3690-4F3C-89C0-5ED7A68A0BC4}"/>
              </a:ext>
            </a:extLst>
          </p:cNvPr>
          <p:cNvSpPr/>
          <p:nvPr/>
        </p:nvSpPr>
        <p:spPr>
          <a:xfrm flipH="false" flipV="false" rot="0">
            <a:off x="1428750" y="1480966"/>
            <a:ext cx="1503683" cy="2836506"/>
          </a:xfrm>
          <a:prstGeom prst="roundRect">
            <a:avLst>
              <a:gd fmla="val 3965" name="adj"/>
            </a:avLst>
          </a:prstGeom>
          <a:noFill/>
          <a:ln cap="flat" w="9525">
            <a:solidFill>
              <a:srgbClr val="00b0f0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6" name="">
            <a:extLst>
              <a:ext uri="{E28309E9-4156-4C17-9E31-040DAFC3DF60}">
                <a16:creationId xmlns:a16="http://schemas.microsoft.com/office/drawing/2010/main" id="{B96E1DC0-CD2A-4C11-9D5E-65247FAF02DC}"/>
              </a:ext>
            </a:extLst>
          </p:cNvPr>
          <p:cNvSpPr/>
          <p:nvPr/>
        </p:nvSpPr>
        <p:spPr>
          <a:xfrm flipH="false" flipV="false" rot="0">
            <a:off x="929645" y="1640890"/>
            <a:ext cx="1143000" cy="230600"/>
          </a:xfrm>
          <a:prstGeom prst="roundRect">
            <a:avLst>
              <a:gd fmla="val 50000" name="adj"/>
            </a:avLst>
          </a:prstGeom>
          <a:solidFill>
            <a:srgbClr val="00b0f0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7" name="">
            <a:extLst>
              <a:ext uri="{87E0EE30-76E8-424A-9F11-157C69C2110B}">
                <a16:creationId xmlns:a16="http://schemas.microsoft.com/office/drawing/2010/main" id="{6D428E55-14DA-4256-BFFC-6B1758F6A1AC}"/>
              </a:ext>
            </a:extLst>
          </p:cNvPr>
          <p:cNvSpPr txBox="1"/>
          <p:nvPr/>
        </p:nvSpPr>
        <p:spPr>
          <a:xfrm flipH="false" flipV="false" rot="0">
            <a:off x="1104315" y="1617145"/>
            <a:ext cx="1193463" cy="27808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lang="en-US" sz="1200">
                <a:solidFill>
                  <a:schemeClr val="bg1"/>
                </a:solidFill>
                <a:latin typeface="Roboto-thin"/>
              </a:rPr>
              <a:t>Standard</a:t>
            </a:r>
            <a:endParaRPr dirty="0" lang="en-US" sz="1200">
              <a:solidFill>
                <a:schemeClr val="bg1"/>
              </a:solidFill>
              <a:latin typeface="Roboto-thin"/>
            </a:endParaRPr>
          </a:p>
        </p:txBody>
      </p:sp>
      <p:sp>
        <p:nvSpPr>
          <p:cNvPr id="8" name="">
            <a:extLst>
              <a:ext uri="{3E042AE5-E7FF-482D-BA44-080DDD8D5FF8}">
                <a16:creationId xmlns:a16="http://schemas.microsoft.com/office/drawing/2010/main" id="{90FC3ADA-1105-4ADB-AC03-14273912EC5F}"/>
              </a:ext>
            </a:extLst>
          </p:cNvPr>
          <p:cNvSpPr/>
          <p:nvPr/>
        </p:nvSpPr>
        <p:spPr>
          <a:xfrm flipH="false" flipV="false" rot="0">
            <a:off x="1431975" y="3036370"/>
            <a:ext cx="1502892" cy="200025"/>
          </a:xfrm>
          <a:prstGeom prst="rect">
            <a:avLst/>
          </a:prstGeom>
          <a:solidFill>
            <a:srgbClr val="00b0f0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9" name="">
            <a:extLst>
              <a:ext uri="{8127B8C0-B8F0-4505-B61C-BCDBBDF69FF6}">
                <a16:creationId xmlns:a16="http://schemas.microsoft.com/office/drawing/2010/main" id="{6CC91508-D061-46A4-9A68-944D79A615F1}"/>
              </a:ext>
            </a:extLst>
          </p:cNvPr>
          <p:cNvSpPr/>
          <p:nvPr/>
        </p:nvSpPr>
        <p:spPr>
          <a:xfrm flipH="false" flipV="false" rot="0">
            <a:off x="1431979" y="3471348"/>
            <a:ext cx="1502892" cy="364531"/>
          </a:xfrm>
          <a:prstGeom prst="rect">
            <a:avLst/>
          </a:prstGeom>
          <a:solidFill>
            <a:srgbClr val="00b0f0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0" name="">
            <a:extLst>
              <a:ext uri="{7997F85A-9F0C-4D5D-89FE-61B968291422}">
                <a16:creationId xmlns:a16="http://schemas.microsoft.com/office/drawing/2010/main" id="{379C41C0-74F4-4E8A-BC30-D4CA58CF8231}"/>
              </a:ext>
            </a:extLst>
          </p:cNvPr>
          <p:cNvSpPr txBox="1"/>
          <p:nvPr/>
        </p:nvSpPr>
        <p:spPr>
          <a:xfrm flipH="false" flipV="false" rot="0">
            <a:off x="1508175" y="4165034"/>
            <a:ext cx="1336871" cy="33903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lnSpc>
                <a:spcPct val="100000"/>
              </a:lnSpc>
              <a:defRPr dirty="0" lang="en-US" sz="1400"/>
            </a:pPr>
            <a:r>
              <a:rPr b="0" dirty="0" lang="en-US" sz="800">
                <a:solidFill>
                  <a:schemeClr val="bg1"/>
                </a:solidFill>
                <a:latin typeface="Roboto"/>
              </a:rPr>
              <a:t>The perfect starter kit for </a:t>
            </a:r>
            <a:r>
              <a:rPr b="0" dirty="0" lang="en-US" sz="800">
                <a:solidFill>
                  <a:schemeClr val="bg1"/>
                </a:solidFill>
                <a:latin typeface="Roboto"/>
              </a:rPr>
              <a:t>customer support. </a:t>
            </a:r>
            <a:endParaRPr b="0" dirty="0" lang="en-US" sz="800">
              <a:solidFill>
                <a:schemeClr val="bg1"/>
              </a:solidFill>
              <a:latin typeface="Roboto"/>
            </a:endParaRPr>
          </a:p>
        </p:txBody>
      </p:sp>
      <p:sp>
        <p:nvSpPr>
          <p:cNvPr id="11" name="">
            <a:extLst>
              <a:ext uri="{E24F9A01-DE25-4196-A07C-EECE964E23BF}">
                <a16:creationId xmlns:a16="http://schemas.microsoft.com/office/drawing/2010/main" id="{78723CDB-BC79-4057-B384-2B69EEC63C55}"/>
              </a:ext>
            </a:extLst>
          </p:cNvPr>
          <p:cNvSpPr txBox="1"/>
          <p:nvPr/>
        </p:nvSpPr>
        <p:spPr>
          <a:xfrm flipH="false" flipV="false" rot="0">
            <a:off x="1269834" y="537162"/>
            <a:ext cx="1924602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i="0" lang="en-US" sz="3000">
                <a:solidFill>
                  <a:schemeClr val="tx1"/>
                </a:solidFill>
                <a:latin typeface="Roboto-thin"/>
              </a:rPr>
              <a:t>Editions</a:t>
            </a:r>
            <a:endParaRPr dirty="0" i="0" lang="en-US" sz="3000">
              <a:solidFill>
                <a:schemeClr val="tx1"/>
              </a:solidFill>
              <a:latin typeface="Roboto-thin"/>
            </a:endParaRPr>
          </a:p>
        </p:txBody>
      </p:sp>
      <p:pic>
        <p:nvPicPr>
          <p:cNvPr id="12" name="">
            <a:extLst>
              <a:ext uri="{BE9FDFC1-A159-4234-965A-12A13F2C61E9}">
                <a16:creationId xmlns:a16="http://schemas.microsoft.com/office/drawing/2010/main" id="{D442BC03-F1F8-4700-8C46-69C95A9855A9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13" name="">
            <a:extLst>
              <a:ext uri="{A7CFB3D1-D7C6-4790-9655-22718805A1DC}">
                <a16:creationId xmlns:a16="http://schemas.microsoft.com/office/drawing/2010/main" id="{8BE4B0FB-3163-431C-9377-FEFA6DE84C94}"/>
              </a:ext>
            </a:extLst>
          </p:cNvPr>
          <p:cNvSpPr/>
          <p:nvPr/>
        </p:nvSpPr>
        <p:spPr>
          <a:xfrm flipH="false" flipV="false" rot="0">
            <a:off x="3837538" y="4004633"/>
            <a:ext cx="1503683" cy="542210"/>
          </a:xfrm>
          <a:prstGeom prst="roundRect">
            <a:avLst>
              <a:gd fmla="val 13088" name="adj"/>
            </a:avLst>
          </a:prstGeom>
          <a:solidFill>
            <a:srgbClr val="ef6c6c"/>
          </a:solidFill>
          <a:ln cap="flat" w="9525">
            <a:noFill/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4" name="">
            <a:extLst>
              <a:ext uri="{F8B290DB-95B8-48DA-B71D-CDCAE070B694}">
                <a16:creationId xmlns:a16="http://schemas.microsoft.com/office/drawing/2010/main" id="{D86B4F9B-C6F2-47E5-9BC2-9A514E775624}"/>
              </a:ext>
            </a:extLst>
          </p:cNvPr>
          <p:cNvSpPr/>
          <p:nvPr/>
        </p:nvSpPr>
        <p:spPr>
          <a:xfrm flipH="false" flipV="false" rot="0">
            <a:off x="3838603" y="2341045"/>
            <a:ext cx="1502892" cy="200025"/>
          </a:xfrm>
          <a:prstGeom prst="rect">
            <a:avLst/>
          </a:prstGeom>
          <a:solidFill>
            <a:srgbClr val="ef6c6c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5" name="">
            <a:extLst>
              <a:ext uri="{8E2BB771-A19E-4254-950A-1C9197658A46}">
                <a16:creationId xmlns:a16="http://schemas.microsoft.com/office/drawing/2010/main" id="{19C9E569-BEED-41EF-9A19-A271397980C5}"/>
              </a:ext>
            </a:extLst>
          </p:cNvPr>
          <p:cNvSpPr txBox="1"/>
          <p:nvPr/>
        </p:nvSpPr>
        <p:spPr>
          <a:xfrm flipH="false" flipV="false" rot="0">
            <a:off x="3867150" y="2267045"/>
            <a:ext cx="1442389" cy="112366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Help desk management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Customer portal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Billing </a:t>
            </a:r>
            <a:r>
              <a:rPr b="0" dirty="0" lang="en-US" sz="900">
                <a:solidFill>
                  <a:schemeClr val="tx2"/>
                </a:solidFill>
                <a:latin typeface="Roboto"/>
              </a:rPr>
              <a:t>c</a:t>
            </a:r>
            <a:r>
              <a:rPr b="0" dirty="0" lang="en-US" sz="900">
                <a:solidFill>
                  <a:schemeClr val="tx2"/>
                </a:solidFill>
                <a:latin typeface="Roboto"/>
              </a:rPr>
              <a:t>ontracts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Product catalog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Active Directory </a:t>
            </a:r>
            <a:endParaRPr b="0" dirty="0" lang="en-US" sz="900">
              <a:solidFill>
                <a:schemeClr val="tx2"/>
              </a:solidFill>
              <a:latin typeface="Roboto"/>
            </a:endParaRPr>
          </a:p>
        </p:txBody>
      </p:sp>
      <p:sp>
        <p:nvSpPr>
          <p:cNvPr id="16" name="">
            <a:extLst>
              <a:ext uri="{4C84D610-832C-457F-87EA-AE5E272532AD}">
                <a16:creationId xmlns:a16="http://schemas.microsoft.com/office/drawing/2010/main" id="{2D832AA7-1CBA-48B9-AAEE-BDD3E93E49F2}"/>
              </a:ext>
            </a:extLst>
          </p:cNvPr>
          <p:cNvSpPr/>
          <p:nvPr/>
        </p:nvSpPr>
        <p:spPr>
          <a:xfrm flipH="false" flipV="false" rot="0">
            <a:off x="3838575" y="1104900"/>
            <a:ext cx="1503683" cy="3441173"/>
          </a:xfrm>
          <a:prstGeom prst="roundRect">
            <a:avLst>
              <a:gd fmla="val 3965" name="adj"/>
            </a:avLst>
          </a:prstGeom>
          <a:noFill/>
          <a:ln cap="flat" w="9525">
            <a:solidFill>
              <a:srgbClr val="ef6c6c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7" name="">
            <a:extLst>
              <a:ext uri="{81120D8E-26CF-47BD-A2B7-8935661ED16C}">
                <a16:creationId xmlns:a16="http://schemas.microsoft.com/office/drawing/2010/main" id="{FCE0721B-6D7C-4C1C-8EFE-1939B163D5A8}"/>
              </a:ext>
            </a:extLst>
          </p:cNvPr>
          <p:cNvSpPr/>
          <p:nvPr/>
        </p:nvSpPr>
        <p:spPr>
          <a:xfrm flipH="false" flipV="false" rot="0">
            <a:off x="3336276" y="1250365"/>
            <a:ext cx="1143000" cy="230600"/>
          </a:xfrm>
          <a:prstGeom prst="roundRect">
            <a:avLst>
              <a:gd fmla="val 50000" name="adj"/>
            </a:avLst>
          </a:prstGeom>
          <a:solidFill>
            <a:srgbClr val="ef6c6c"/>
          </a:solidFill>
          <a:ln cap="flat" w="9525">
            <a:noFill/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8" name="">
            <a:extLst>
              <a:ext uri="{C39730D1-B864-46D4-9026-9AF4072E519E}">
                <a16:creationId xmlns:a16="http://schemas.microsoft.com/office/drawing/2010/main" id="{FF2525D4-D4B2-4AF3-A56D-C1DCA5D9084A}"/>
              </a:ext>
            </a:extLst>
          </p:cNvPr>
          <p:cNvSpPr txBox="1"/>
          <p:nvPr/>
        </p:nvSpPr>
        <p:spPr>
          <a:xfrm flipH="false" flipV="false" rot="0">
            <a:off x="3434745" y="1226620"/>
            <a:ext cx="1193463" cy="27808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lang="en-US" sz="1200">
                <a:solidFill>
                  <a:schemeClr val="bg1"/>
                </a:solidFill>
                <a:latin typeface="Roboto-thin"/>
              </a:rPr>
              <a:t>Professional</a:t>
            </a:r>
            <a:endParaRPr dirty="0" lang="en-US" sz="1200">
              <a:solidFill>
                <a:schemeClr val="bg1"/>
              </a:solidFill>
              <a:latin typeface="Roboto-thin"/>
            </a:endParaRPr>
          </a:p>
        </p:txBody>
      </p:sp>
      <p:sp>
        <p:nvSpPr>
          <p:cNvPr id="19" name="">
            <a:extLst>
              <a:ext uri="{C00727DC-CD68-4341-8AF1-BB09304BFAAC}">
                <a16:creationId xmlns:a16="http://schemas.microsoft.com/office/drawing/2010/main" id="{EB41C07D-9DB4-485E-9845-AC600BAC2831}"/>
              </a:ext>
            </a:extLst>
          </p:cNvPr>
          <p:cNvSpPr/>
          <p:nvPr/>
        </p:nvSpPr>
        <p:spPr>
          <a:xfrm flipH="false" flipV="false" rot="0">
            <a:off x="3837937" y="2750924"/>
            <a:ext cx="1502892" cy="200025"/>
          </a:xfrm>
          <a:prstGeom prst="rect">
            <a:avLst/>
          </a:prstGeom>
          <a:solidFill>
            <a:srgbClr val="ef6c6c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20" name="">
            <a:extLst>
              <a:ext uri="{0CB0FAB9-B615-46ED-8DBA-29ED0362D920}">
                <a16:creationId xmlns:a16="http://schemas.microsoft.com/office/drawing/2010/main" id="{F6C36744-595C-4420-8D5C-4D6EB9D8ABAD}"/>
              </a:ext>
            </a:extLst>
          </p:cNvPr>
          <p:cNvSpPr/>
          <p:nvPr/>
        </p:nvSpPr>
        <p:spPr>
          <a:xfrm flipH="false" flipV="false" rot="0">
            <a:off x="3838603" y="3179807"/>
            <a:ext cx="1502892" cy="314325"/>
          </a:xfrm>
          <a:prstGeom prst="rect">
            <a:avLst/>
          </a:prstGeom>
          <a:solidFill>
            <a:srgbClr val="ef6c6c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21" name="">
            <a:extLst>
              <a:ext uri="{B54DFCF6-2071-460B-8BBD-E8452914F5EA}">
                <a16:creationId xmlns:a16="http://schemas.microsoft.com/office/drawing/2010/main" id="{7124214F-E381-45A1-96B3-B0702065DD45}"/>
              </a:ext>
            </a:extLst>
          </p:cNvPr>
          <p:cNvSpPr txBox="1"/>
          <p:nvPr/>
        </p:nvSpPr>
        <p:spPr>
          <a:xfrm flipH="false" flipV="false" rot="0">
            <a:off x="3914805" y="4041209"/>
            <a:ext cx="1336871" cy="46092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lnSpc>
                <a:spcPct val="100000"/>
              </a:lnSpc>
              <a:defRPr dirty="0" lang="en-US" sz="1400"/>
            </a:pPr>
            <a:r>
              <a:rPr b="0" dirty="0" lang="en-US" sz="800">
                <a:solidFill>
                  <a:schemeClr val="bg1"/>
                </a:solidFill>
                <a:latin typeface="Roboto"/>
              </a:rPr>
              <a:t>The right package for a</a:t>
            </a:r>
            <a:r>
              <a:rPr b="0" dirty="0" lang="en-US" sz="800">
                <a:solidFill>
                  <a:schemeClr val="bg1"/>
                </a:solidFill>
                <a:latin typeface="Roboto"/>
              </a:rPr>
              <a:t> </a:t>
            </a:r>
            <a:r>
              <a:rPr b="0" dirty="0" lang="en-US" sz="800">
                <a:solidFill>
                  <a:schemeClr val="bg1"/>
                </a:solidFill>
                <a:latin typeface="Roboto"/>
              </a:rPr>
              <a:t>          </a:t>
            </a:r>
            <a:r>
              <a:rPr b="0" dirty="0" lang="en-US" sz="800">
                <a:solidFill>
                  <a:schemeClr val="bg1"/>
                </a:solidFill>
                <a:latin typeface="Roboto"/>
              </a:rPr>
              <a:t>comprehensive customer support help desk</a:t>
            </a:r>
            <a:endParaRPr b="0" dirty="0" lang="en-US" sz="800">
              <a:solidFill>
                <a:schemeClr val="bg1"/>
              </a:solidFill>
              <a:latin typeface="Roboto"/>
            </a:endParaRPr>
          </a:p>
        </p:txBody>
      </p:sp>
      <p:sp>
        <p:nvSpPr>
          <p:cNvPr id="22" name="">
            <a:extLst>
              <a:ext uri="{B18C8CFE-5062-4ADA-B7A7-BAE2FB7C3877}">
                <a16:creationId xmlns:a16="http://schemas.microsoft.com/office/drawing/2010/main" id="{658BA667-34D1-4A36-A93E-259A24A13569}"/>
              </a:ext>
            </a:extLst>
          </p:cNvPr>
          <p:cNvSpPr/>
          <p:nvPr/>
        </p:nvSpPr>
        <p:spPr>
          <a:xfrm flipH="false" flipV="false" rot="0">
            <a:off x="3843366" y="3727275"/>
            <a:ext cx="1502892" cy="200025"/>
          </a:xfrm>
          <a:prstGeom prst="rect">
            <a:avLst/>
          </a:prstGeom>
          <a:solidFill>
            <a:srgbClr val="ef6c6c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23" name="">
            <a:extLst>
              <a:ext uri="{F976B121-9211-4CE1-B543-AFFAD91D7776}">
                <a16:creationId xmlns:a16="http://schemas.microsoft.com/office/drawing/2010/main" id="{1FEB6749-28B2-42D4-B67A-A8489A3E9362}"/>
              </a:ext>
            </a:extLst>
          </p:cNvPr>
          <p:cNvSpPr/>
          <p:nvPr/>
        </p:nvSpPr>
        <p:spPr>
          <a:xfrm flipH="false" flipV="false" rot="0">
            <a:off x="6438900" y="4007920"/>
            <a:ext cx="1503959" cy="542210"/>
          </a:xfrm>
          <a:prstGeom prst="roundRect">
            <a:avLst>
              <a:gd fmla="val 13088" name="adj"/>
            </a:avLst>
          </a:prstGeom>
          <a:solidFill>
            <a:srgbClr val="67b461"/>
          </a:solidFill>
          <a:ln cap="flat" w="9525">
            <a:noFill/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24" name="">
            <a:extLst>
              <a:ext uri="{63AA9196-A405-4587-8682-AAC8388D6850}">
                <a16:creationId xmlns:a16="http://schemas.microsoft.com/office/drawing/2010/main" id="{12A105DD-6B0C-41BA-9BDF-835FCCAEFF65}"/>
              </a:ext>
            </a:extLst>
          </p:cNvPr>
          <p:cNvSpPr/>
          <p:nvPr/>
        </p:nvSpPr>
        <p:spPr>
          <a:xfrm flipH="false" flipV="false" rot="0">
            <a:off x="6435337" y="2160079"/>
            <a:ext cx="1502892" cy="200025"/>
          </a:xfrm>
          <a:prstGeom prst="rect">
            <a:avLst/>
          </a:prstGeom>
          <a:solidFill>
            <a:srgbClr val="67b461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>
                <a:solidFill>
                  <a:srgbClr val="31ac71"/>
                </a:solidFill>
              </a:rPr>
              <a:t/>
            </a:r>
            <a:endParaRPr dirty="0" lang="en-US">
              <a:solidFill>
                <a:srgbClr val="31ac71"/>
              </a:solidFill>
            </a:endParaRPr>
          </a:p>
        </p:txBody>
      </p:sp>
      <p:sp>
        <p:nvSpPr>
          <p:cNvPr id="25" name="">
            <a:extLst>
              <a:ext uri="{51EF3502-ED6F-4F69-BE3F-9558DEF7AECC}">
                <a16:creationId xmlns:a16="http://schemas.microsoft.com/office/drawing/2010/main" id="{5CBCA1DD-8971-4A5D-BFA6-B181FC75F547}"/>
              </a:ext>
            </a:extLst>
          </p:cNvPr>
          <p:cNvSpPr txBox="1"/>
          <p:nvPr/>
        </p:nvSpPr>
        <p:spPr>
          <a:xfrm flipH="false" flipV="false" rot="0">
            <a:off x="6434268" y="2086070"/>
            <a:ext cx="1503969" cy="194639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Help desk management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Customer portal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Billing Contracts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Product catalog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Active Directory integration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Dashboards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Survey</a:t>
            </a:r>
            <a:r>
              <a:rPr b="0" dirty="0" lang="en-US" sz="900">
                <a:solidFill>
                  <a:schemeClr val="tx2"/>
                </a:solidFill>
                <a:latin typeface="Roboto"/>
              </a:rPr>
              <a:t> 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API</a:t>
            </a:r>
            <a:endParaRPr b="0" dirty="0" lang="en-US" sz="900">
              <a:solidFill>
                <a:schemeClr val="tx2"/>
              </a:solidFill>
              <a:latin typeface="Roboto"/>
            </a:endParaRPr>
          </a:p>
        </p:txBody>
      </p:sp>
      <p:sp>
        <p:nvSpPr>
          <p:cNvPr id="26" name="">
            <a:extLst>
              <a:ext uri="{242425A9-26A1-4099-B6AC-4D94C86E6B37}">
                <a16:creationId xmlns:a16="http://schemas.microsoft.com/office/drawing/2010/main" id="{44F8A3C5-1FB9-47E0-94A8-3C7B71FAEE2A}"/>
              </a:ext>
            </a:extLst>
          </p:cNvPr>
          <p:cNvSpPr/>
          <p:nvPr/>
        </p:nvSpPr>
        <p:spPr>
          <a:xfrm flipH="false" flipV="false" rot="0">
            <a:off x="6438900" y="962025"/>
            <a:ext cx="1503683" cy="3397605"/>
          </a:xfrm>
          <a:prstGeom prst="roundRect">
            <a:avLst>
              <a:gd fmla="val 3965" name="adj"/>
            </a:avLst>
          </a:prstGeom>
          <a:noFill/>
          <a:ln cap="flat" w="9525">
            <a:solidFill>
              <a:srgbClr val="67b461"/>
            </a:solidFill>
            <a:prstDash val="solid"/>
            <a:round/>
          </a:ln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27" name="">
            <a:extLst>
              <a:ext uri="{BD09450E-65DD-48E8-89E7-FC46A64DB304}">
                <a16:creationId xmlns:a16="http://schemas.microsoft.com/office/drawing/2010/main" id="{083153BD-4095-4001-8B8E-F349D44B7020}"/>
              </a:ext>
            </a:extLst>
          </p:cNvPr>
          <p:cNvSpPr/>
          <p:nvPr/>
        </p:nvSpPr>
        <p:spPr>
          <a:xfrm flipH="false" flipV="false" rot="0">
            <a:off x="5933006" y="1107490"/>
            <a:ext cx="1143000" cy="230600"/>
          </a:xfrm>
          <a:prstGeom prst="roundRect">
            <a:avLst>
              <a:gd fmla="val 50000" name="adj"/>
            </a:avLst>
          </a:prstGeom>
          <a:solidFill>
            <a:srgbClr val="67b461"/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28" name="">
            <a:extLst>
              <a:ext uri="{2A3F887A-8E61-492B-B486-4674528B5092}">
                <a16:creationId xmlns:a16="http://schemas.microsoft.com/office/drawing/2010/main" id="{BFA3610F-0C27-4C70-948D-9CE1D354C1F5}"/>
              </a:ext>
            </a:extLst>
          </p:cNvPr>
          <p:cNvSpPr txBox="1"/>
          <p:nvPr/>
        </p:nvSpPr>
        <p:spPr>
          <a:xfrm flipH="false" flipV="false" rot="0">
            <a:off x="6069576" y="1083745"/>
            <a:ext cx="1193463" cy="27808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lang="en-US" sz="1200">
                <a:solidFill>
                  <a:schemeClr val="bg1"/>
                </a:solidFill>
                <a:latin typeface="Roboto-thin"/>
              </a:rPr>
              <a:t>Enterprise</a:t>
            </a:r>
            <a:endParaRPr dirty="0" lang="en-US" sz="1200">
              <a:solidFill>
                <a:schemeClr val="bg1"/>
              </a:solidFill>
              <a:latin typeface="Roboto-thin"/>
            </a:endParaRPr>
          </a:p>
        </p:txBody>
      </p:sp>
      <p:sp>
        <p:nvSpPr>
          <p:cNvPr id="29" name="">
            <a:extLst>
              <a:ext uri="{C331C9E7-D495-41E2-BD57-0B973160B43F}">
                <a16:creationId xmlns:a16="http://schemas.microsoft.com/office/drawing/2010/main" id="{56F10FE2-EFF7-465F-B305-4040322BB2BD}"/>
              </a:ext>
            </a:extLst>
          </p:cNvPr>
          <p:cNvSpPr/>
          <p:nvPr/>
        </p:nvSpPr>
        <p:spPr>
          <a:xfrm flipH="false" flipV="false" rot="0">
            <a:off x="6439300" y="2565949"/>
            <a:ext cx="1502892" cy="200025"/>
          </a:xfrm>
          <a:prstGeom prst="rect">
            <a:avLst/>
          </a:prstGeom>
          <a:solidFill>
            <a:srgbClr val="67b461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>
                <a:solidFill>
                  <a:srgbClr val="31ac71"/>
                </a:solidFill>
              </a:rPr>
              <a:t/>
            </a:r>
            <a:endParaRPr dirty="0" lang="en-US">
              <a:solidFill>
                <a:srgbClr val="31ac71"/>
              </a:solidFill>
            </a:endParaRPr>
          </a:p>
        </p:txBody>
      </p:sp>
      <p:sp>
        <p:nvSpPr>
          <p:cNvPr id="30" name="">
            <a:extLst>
              <a:ext uri="{1D9360CD-B593-45C4-AE4C-C07B5D3CFE55}">
                <a16:creationId xmlns:a16="http://schemas.microsoft.com/office/drawing/2010/main" id="{2B4372A5-938D-401D-8E62-D49BFB3F17F2}"/>
              </a:ext>
            </a:extLst>
          </p:cNvPr>
          <p:cNvSpPr/>
          <p:nvPr/>
        </p:nvSpPr>
        <p:spPr>
          <a:xfrm flipH="false" flipV="false" rot="0">
            <a:off x="6435337" y="2998841"/>
            <a:ext cx="1502892" cy="364531"/>
          </a:xfrm>
          <a:prstGeom prst="rect">
            <a:avLst/>
          </a:prstGeom>
          <a:solidFill>
            <a:srgbClr val="67b461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>
                <a:solidFill>
                  <a:srgbClr val="31ac71"/>
                </a:solidFill>
              </a:rPr>
              <a:t/>
            </a:r>
            <a:endParaRPr dirty="0" lang="en-US">
              <a:solidFill>
                <a:srgbClr val="31ac71"/>
              </a:solidFill>
            </a:endParaRPr>
          </a:p>
        </p:txBody>
      </p:sp>
      <p:sp>
        <p:nvSpPr>
          <p:cNvPr id="31" name="">
            <a:extLst>
              <a:ext uri="{4288309D-DFBF-4E13-8C15-C125CA772B0F}">
                <a16:creationId xmlns:a16="http://schemas.microsoft.com/office/drawing/2010/main" id="{73351D61-7900-4347-8646-05B61DE9D2D3}"/>
              </a:ext>
            </a:extLst>
          </p:cNvPr>
          <p:cNvSpPr txBox="1"/>
          <p:nvPr/>
        </p:nvSpPr>
        <p:spPr>
          <a:xfrm flipH="false" flipV="false" rot="0">
            <a:off x="6511537" y="3993823"/>
            <a:ext cx="1336871" cy="58281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lnSpc>
                <a:spcPct val="100000"/>
              </a:lnSpc>
              <a:defRPr dirty="0" lang="en-US" sz="1400"/>
            </a:pPr>
            <a:r>
              <a:rPr b="0" dirty="0" lang="en-US" sz="800">
                <a:solidFill>
                  <a:srgbClr val="ffffff"/>
                </a:solidFill>
                <a:latin typeface="Roboto"/>
              </a:rPr>
              <a:t>Full</a:t>
            </a:r>
            <a:r>
              <a:rPr b="0" dirty="0" lang="en-US" sz="800">
                <a:solidFill>
                  <a:srgbClr val="ffffff"/>
                </a:solidFill>
                <a:latin typeface="Roboto"/>
              </a:rPr>
              <a:t>-fledged</a:t>
            </a:r>
            <a:r>
              <a:rPr b="0" dirty="0" lang="en-US" sz="800">
                <a:solidFill>
                  <a:srgbClr val="ffffff"/>
                </a:solidFill>
                <a:latin typeface="Roboto"/>
              </a:rPr>
              <a:t> customer </a:t>
            </a:r>
            <a:r>
              <a:rPr b="0" dirty="0" lang="en-US" sz="800">
                <a:solidFill>
                  <a:srgbClr val="ffffff"/>
                </a:solidFill>
                <a:latin typeface="Roboto"/>
              </a:rPr>
              <a:t>support kit with </a:t>
            </a:r>
            <a:r>
              <a:rPr b="0" dirty="0" lang="en-US" sz="800">
                <a:solidFill>
                  <a:srgbClr val="ffffff"/>
                </a:solidFill>
                <a:latin typeface="Roboto"/>
              </a:rPr>
              <a:t>advanced features for customer support</a:t>
            </a:r>
            <a:endParaRPr b="0" dirty="0" lang="en-US" sz="80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32" name="">
            <a:extLst>
              <a:ext uri="{927CB660-E51B-45CB-9D29-B6833FC892C0}">
                <a16:creationId xmlns:a16="http://schemas.microsoft.com/office/drawing/2010/main" id="{C0F664D2-8463-40D4-81E3-EFE352E1BE1C}"/>
              </a:ext>
            </a:extLst>
          </p:cNvPr>
          <p:cNvSpPr/>
          <p:nvPr/>
        </p:nvSpPr>
        <p:spPr>
          <a:xfrm flipH="false" flipV="false" rot="0">
            <a:off x="6440098" y="3607070"/>
            <a:ext cx="1502892" cy="200025"/>
          </a:xfrm>
          <a:prstGeom prst="rect">
            <a:avLst/>
          </a:prstGeom>
          <a:solidFill>
            <a:srgbClr val="67b461">
              <a:alpha val="6999"/>
            </a:srgb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>
                <a:solidFill>
                  <a:srgbClr val="31ac71"/>
                </a:solidFill>
              </a:rPr>
              <a:t/>
            </a:r>
            <a:endParaRPr dirty="0" lang="en-US">
              <a:solidFill>
                <a:srgbClr val="31ac71"/>
              </a:solidFill>
            </a:endParaRPr>
          </a:p>
        </p:txBody>
      </p:sp>
      <p:pic>
        <p:nvPicPr>
          <p:cNvPr id="33" name="">
            <a:extLst>
              <a:ext uri="{53511C61-B565-46F2-AD96-56A54529C1A6}">
                <a16:creationId xmlns:a16="http://schemas.microsoft.com/office/drawing/2010/main" id="{B8B68ACD-A9DD-4D6C-887A-BE59FB023487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942461" y="1977494"/>
            <a:ext cx="476250" cy="476250"/>
          </a:xfrm>
          <a:prstGeom prst="rect">
            <a:avLst/>
          </a:prstGeom>
        </p:spPr>
      </p:pic>
      <p:pic>
        <p:nvPicPr>
          <p:cNvPr id="34" name="">
            <a:extLst>
              <a:ext uri="{D7043292-D596-429F-94AC-9215C3799041}">
                <a16:creationId xmlns:a16="http://schemas.microsoft.com/office/drawing/2010/main" id="{C742EC3A-CAB3-4929-BE16-1419E7C58029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4345733" y="1600200"/>
            <a:ext cx="476250" cy="476250"/>
          </a:xfrm>
          <a:prstGeom prst="rect">
            <a:avLst/>
          </a:prstGeom>
        </p:spPr>
      </p:pic>
      <p:pic>
        <p:nvPicPr>
          <p:cNvPr id="35" name="">
            <a:extLst>
              <a:ext uri="{78204090-ED26-4A4A-81DF-272CBC55000F}">
                <a16:creationId xmlns:a16="http://schemas.microsoft.com/office/drawing/2010/main" id="{8072ED1E-4328-4652-90F0-8BA2169DCEA5}"/>
              </a:ext>
            </a:extLst>
          </p:cNvPr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flipH="false" flipV="false" rot="0">
            <a:off x="6953250" y="1476375"/>
            <a:ext cx="476250" cy="476250"/>
          </a:xfrm>
          <a:prstGeom prst="rect">
            <a:avLst/>
          </a:prstGeom>
        </p:spPr>
      </p:pic>
      <p:sp>
        <p:nvSpPr>
          <p:cNvPr id="36" name="">
            <a:extLst>
              <a:ext uri="{BE2F8DD1-1F45-477E-9F9E-289291D542E3}">
                <a16:creationId xmlns:a16="http://schemas.microsoft.com/office/drawing/2010/main" id="{2A5646F4-E548-491A-B8E6-DAE3F0C6D17F}"/>
              </a:ext>
            </a:extLst>
          </p:cNvPr>
          <p:cNvSpPr txBox="1"/>
          <p:nvPr/>
        </p:nvSpPr>
        <p:spPr>
          <a:xfrm flipH="false" flipV="false" rot="0">
            <a:off x="1228086" y="3484340"/>
            <a:ext cx="1905000" cy="521855"/>
          </a:xfrm>
          <a:prstGeom prst="rect">
            <a:avLst/>
          </a:prstGeom>
        </p:spPr>
        <p:txBody>
          <a:bodyPr bIns="47625" lIns="95250" rIns="95250" rtlCol="0" tIns="47625" vert="horz">
            <a:noAutofit/>
          </a:bodyPr>
          <a:lstStyle/>
          <a:p>
            <a:pPr algn="ctr" rtl="false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 dirty="0" lang="en-US" sz="1400">
                <a:solidFill>
                  <a:schemeClr val="tx1"/>
                </a:solidFill>
                <a:latin typeface="Helvetica"/>
              </a:defRPr>
            </a:pPr>
            <a:r>
              <a:rPr b="0" dirty="0" lang="en-US" sz="900">
                <a:solidFill>
                  <a:schemeClr val="tx1"/>
                </a:solidFill>
                <a:latin typeface="Roboto"/>
              </a:rPr>
              <a:t>management</a:t>
            </a:r>
          </a:p>
          <a:p>
            <a:pPr algn="ctr" rtl="false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 dirty="0" lang="en-US" sz="1400">
                <a:solidFill>
                  <a:schemeClr val="tx1"/>
                </a:solidFill>
                <a:latin typeface="Helvetica"/>
              </a:defRPr>
            </a:pPr>
            <a:r>
              <a:rPr b="0" dirty="0" lang="en-US" sz="900">
                <a:solidFill>
                  <a:schemeClr val="tx1"/>
                </a:solidFill>
                <a:latin typeface="Helvetica"/>
              </a:rPr>
              <a:t>Tasks</a:t>
            </a:r>
            <a:r>
              <a:rPr b="0" dirty="0" lang="en-US" sz="900">
                <a:solidFill>
                  <a:schemeClr val="tx1"/>
                </a:solidFill>
                <a:latin typeface="Helvetica"/>
              </a:rPr>
              <a:t> </a:t>
            </a:r>
            <a:endParaRPr b="0" dirty="0" lang="en-US" sz="900">
              <a:solidFill>
                <a:schemeClr val="tx1"/>
              </a:solidFill>
              <a:latin typeface="Helvetica"/>
            </a:endParaRPr>
          </a:p>
        </p:txBody>
      </p:sp>
      <p:sp>
        <p:nvSpPr>
          <p:cNvPr id="37" name="">
            <a:extLst>
              <a:ext uri="{63F1B889-7817-4A98-8FB9-381DB6BD5775}">
                <a16:creationId xmlns:a16="http://schemas.microsoft.com/office/drawing/2010/main" id="{70212561-7C3D-4B28-B1E6-7C64C7861F44}"/>
              </a:ext>
            </a:extLst>
          </p:cNvPr>
          <p:cNvSpPr txBox="1"/>
          <p:nvPr/>
        </p:nvSpPr>
        <p:spPr>
          <a:xfrm flipH="false" flipV="false" rot="0">
            <a:off x="3871100" y="3219450"/>
            <a:ext cx="1442389" cy="712298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integration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Dashboards</a:t>
            </a:r>
          </a:p>
          <a:p>
            <a:pPr algn="ctr">
              <a:lnSpc>
                <a:spcPct val="150000"/>
              </a:lnSpc>
              <a:defRPr dirty="0" lang="en-US" sz="1400"/>
            </a:pPr>
            <a:r>
              <a:rPr b="0" dirty="0" lang="en-US" sz="900">
                <a:solidFill>
                  <a:schemeClr val="tx2"/>
                </a:solidFill>
                <a:latin typeface="Roboto"/>
              </a:rPr>
              <a:t>Survey</a:t>
            </a:r>
            <a:r>
              <a:rPr b="0" dirty="0" lang="en-US" sz="900">
                <a:solidFill>
                  <a:schemeClr val="tx2"/>
                </a:solidFill>
                <a:latin typeface="Roboto"/>
              </a:rPr>
              <a:t> </a:t>
            </a:r>
            <a:endParaRPr b="0" dirty="0" lang="en-US" sz="900">
              <a:solidFill>
                <a:schemeClr val="tx2"/>
              </a:solidFill>
              <a:latin typeface="Roboto"/>
            </a:endParaRPr>
          </a:p>
        </p:txBody>
      </p:sp>
    </p:spTree>
    <p:extLst>
      <p:ext uri="{5EA57607-2703-4667-9E48-5EE99A567959}">
        <p14:creationId xmlns:p14="http://schemas.microsoft.com/office/powerpoint/2010/main" val="1598430080987"/>
      </p:ext>
    </p:extLst>
    <p:custDataLst>
      <p:tags r:id="rId6"/>
    </p:custDataLst>
  </p:cSld>
  <p:clrMapOvr>
    <a:masterClrMapping/>
  </p:clrMapOvr>
  <p:transition spd="slow">
    <p:fade thruBlk="false"/>
  </p:transition>
</p:sld>
</file>

<file path=ppt/slides/slide20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0BE3AADC-CEDA-41B5-9423-AA580ED13D34}">
                <a16:creationId xmlns:a16="http://schemas.microsoft.com/office/drawing/2010/main" id="{19A2D933-245C-4A6C-9BFC-70AC812A47BB}"/>
              </a:ext>
            </a:extLst>
          </p:cNvPr>
          <p:cNvSpPr txBox="1"/>
          <p:nvPr/>
        </p:nvSpPr>
        <p:spPr>
          <a:xfrm flipH="false" flipV="false" rot="0">
            <a:off x="1419225" y="937355"/>
            <a:ext cx="6297472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dirty="0" i="0" lang="en-US" sz="2000">
                <a:solidFill>
                  <a:srgbClr val="00b0f0"/>
                </a:solidFill>
                <a:latin typeface="Roboto"/>
              </a:rPr>
              <a:t>Supported </a:t>
            </a:r>
            <a:r>
              <a:rPr b="0" dirty="0" i="0" lang="en-US" sz="2000">
                <a:solidFill>
                  <a:srgbClr val="00b0f0"/>
                </a:solidFill>
                <a:latin typeface="Roboto"/>
              </a:rPr>
              <a:t>da</a:t>
            </a:r>
            <a:r>
              <a:rPr b="0" dirty="0" i="0" lang="en-US" sz="2000">
                <a:solidFill>
                  <a:srgbClr val="00b0f0"/>
                </a:solidFill>
                <a:latin typeface="Roboto"/>
              </a:rPr>
              <a:t>tabases, </a:t>
            </a:r>
            <a:r>
              <a:rPr b="0" dirty="0" i="0" lang="en-US" sz="2000">
                <a:solidFill>
                  <a:srgbClr val="00b0f0"/>
                </a:solidFill>
                <a:latin typeface="Roboto"/>
              </a:rPr>
              <a:t>browsers, &amp; </a:t>
            </a:r>
            <a:r>
              <a:rPr b="0" dirty="0" err="1" i="0" lang="en-US" sz="2000">
                <a:solidFill>
                  <a:srgbClr val="00b0f0"/>
                </a:solidFill>
                <a:latin typeface="Roboto"/>
              </a:rPr>
              <a:t>OSs</a:t>
            </a:r>
            <a:endParaRPr b="0" dirty="0" err="1" i="0" lang="en-US" sz="2000">
              <a:solidFill>
                <a:srgbClr val="00b0f0"/>
              </a:solidFill>
              <a:latin typeface="Roboto"/>
            </a:endParaRPr>
          </a:p>
        </p:txBody>
      </p:sp>
      <p:sp>
        <p:nvSpPr>
          <p:cNvPr id="3" name="">
            <a:extLst>
              <a:ext uri="{4D419DBD-B7E1-4FCE-B6CC-B5C8B9AEB893}">
                <a16:creationId xmlns:a16="http://schemas.microsoft.com/office/drawing/2010/main" id="{0E8B0752-C46D-4674-A48A-0446EC61496B}"/>
              </a:ext>
            </a:extLst>
          </p:cNvPr>
          <p:cNvSpPr txBox="1"/>
          <p:nvPr/>
        </p:nvSpPr>
        <p:spPr>
          <a:xfrm flipH="false" flipV="false" rot="0">
            <a:off x="2121665" y="1924050"/>
            <a:ext cx="2078859" cy="826579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200">
                <a:latin typeface="Roboto"/>
              </a:rPr>
              <a:t>W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n</a:t>
            </a:r>
            <a:r>
              <a:rPr b="0" dirty="0" lang="en-US" sz="1200">
                <a:latin typeface="Roboto"/>
              </a:rPr>
              <a:t>d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w</a:t>
            </a:r>
            <a:r>
              <a:rPr b="0" dirty="0" lang="en-US" sz="1200">
                <a:latin typeface="Roboto"/>
              </a:rPr>
              <a:t>s </a:t>
            </a:r>
            <a:r>
              <a:rPr b="0" dirty="0" lang="en-US" sz="1200">
                <a:latin typeface="Roboto"/>
              </a:rPr>
              <a:t>S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v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r </a:t>
            </a:r>
            <a:r>
              <a:rPr b="0" dirty="0" lang="en-US" sz="1200">
                <a:latin typeface="Roboto"/>
              </a:rPr>
              <a:t>2</a:t>
            </a:r>
            <a:r>
              <a:rPr b="0" dirty="0" lang="en-US" sz="1200">
                <a:latin typeface="Roboto"/>
              </a:rPr>
              <a:t>0</a:t>
            </a:r>
            <a:r>
              <a:rPr b="0" dirty="0" lang="en-US" sz="1200">
                <a:latin typeface="Roboto"/>
              </a:rPr>
              <a:t>1</a:t>
            </a:r>
            <a:r>
              <a:rPr b="0" dirty="0" lang="en-US" sz="1200">
                <a:latin typeface="Roboto"/>
              </a:rPr>
              <a:t>2</a:t>
            </a:r>
            <a:r>
              <a:rPr b="0" dirty="0" lang="en-US" sz="1200">
                <a:latin typeface="Roboto"/>
              </a:rPr>
              <a:t>-</a:t>
            </a:r>
            <a:r>
              <a:rPr b="0" dirty="0" lang="en-US" sz="1200">
                <a:latin typeface="Roboto"/>
              </a:rPr>
              <a:t>2</a:t>
            </a:r>
            <a:r>
              <a:rPr b="0" dirty="0" lang="en-US" sz="1200">
                <a:latin typeface="Roboto"/>
              </a:rPr>
              <a:t>0</a:t>
            </a:r>
            <a:r>
              <a:rPr b="0" dirty="0" lang="en-US" sz="1200">
                <a:latin typeface="Roboto"/>
              </a:rPr>
              <a:t>1</a:t>
            </a:r>
            <a:r>
              <a:rPr b="0" dirty="0" lang="en-US" sz="1200">
                <a:latin typeface="Roboto"/>
              </a:rPr>
              <a:t>6</a:t>
            </a:r>
          </a:p>
          <a:p>
            <a:pPr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200">
                <a:latin typeface="Roboto"/>
              </a:rPr>
              <a:t>W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n</a:t>
            </a:r>
            <a:r>
              <a:rPr b="0" dirty="0" lang="en-US" sz="1200">
                <a:latin typeface="Roboto"/>
              </a:rPr>
              <a:t>d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w</a:t>
            </a:r>
            <a:r>
              <a:rPr b="0" dirty="0" lang="en-US" sz="1200">
                <a:latin typeface="Roboto"/>
              </a:rPr>
              <a:t>s </a:t>
            </a:r>
            <a:r>
              <a:rPr b="0" dirty="0" lang="en-US" sz="1200">
                <a:latin typeface="Roboto"/>
              </a:rPr>
              <a:t>7</a:t>
            </a:r>
            <a:r>
              <a:rPr b="0" dirty="0" lang="en-US" sz="1200">
                <a:latin typeface="Roboto"/>
              </a:rPr>
              <a:t>/</a:t>
            </a:r>
            <a:r>
              <a:rPr b="0" dirty="0" lang="en-US" sz="1200">
                <a:latin typeface="Roboto"/>
              </a:rPr>
              <a:t>8</a:t>
            </a:r>
            <a:r>
              <a:rPr b="0" dirty="0" lang="en-US" sz="1200">
                <a:latin typeface="Roboto"/>
              </a:rPr>
              <a:t>/</a:t>
            </a:r>
            <a:r>
              <a:rPr b="0" dirty="0" lang="en-US" sz="1200">
                <a:latin typeface="Roboto"/>
              </a:rPr>
              <a:t>1</a:t>
            </a:r>
            <a:r>
              <a:rPr b="0" dirty="0" lang="en-US" sz="1200">
                <a:latin typeface="Roboto"/>
              </a:rPr>
              <a:t>0</a:t>
            </a:r>
          </a:p>
          <a:p>
            <a:pPr indent="0">
              <a:lnSpc>
                <a:spcPct val="100000"/>
              </a:lnSpc>
              <a:buNone/>
              <a:defRPr dirty="0" lang="en-US" sz="1400"/>
            </a:pPr>
            <a:r>
              <a:rPr b="0" dirty="0" err="1" lang="en-US" sz="1200">
                <a:latin typeface="Roboto"/>
              </a:rPr>
              <a:t>R</a:t>
            </a:r>
            <a:r>
              <a:rPr b="0" dirty="0" err="1" lang="en-US" sz="1200">
                <a:latin typeface="Roboto"/>
              </a:rPr>
              <a:t>H</a:t>
            </a:r>
            <a:r>
              <a:rPr b="0" dirty="0" err="1" lang="en-US" sz="1200">
                <a:latin typeface="Roboto"/>
              </a:rPr>
              <a:t>E</a:t>
            </a:r>
            <a:r>
              <a:rPr b="0" dirty="0" err="1" lang="en-US" sz="1200">
                <a:latin typeface="Roboto"/>
              </a:rPr>
              <a:t>L</a:t>
            </a:r>
            <a:r>
              <a:rPr b="0" dirty="0" lang="en-US" sz="1200">
                <a:latin typeface="Roboto"/>
              </a:rPr>
              <a:t> 8 a</a:t>
            </a:r>
            <a:r>
              <a:rPr b="0" dirty="0" lang="en-US" sz="1200">
                <a:latin typeface="Roboto"/>
              </a:rPr>
              <a:t>n</a:t>
            </a:r>
            <a:r>
              <a:rPr b="0" dirty="0" lang="en-US" sz="1200">
                <a:latin typeface="Roboto"/>
              </a:rPr>
              <a:t>d </a:t>
            </a:r>
            <a:r>
              <a:rPr b="0" dirty="0" lang="en-US" sz="1200">
                <a:latin typeface="Roboto"/>
              </a:rPr>
              <a:t>a</a:t>
            </a:r>
            <a:r>
              <a:rPr b="0" dirty="0" lang="en-US" sz="1200">
                <a:latin typeface="Roboto"/>
              </a:rPr>
              <a:t>b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v</a:t>
            </a:r>
            <a:r>
              <a:rPr b="0" dirty="0" lang="en-US" sz="1200">
                <a:latin typeface="Roboto"/>
              </a:rPr>
              <a:t>e </a:t>
            </a:r>
          </a:p>
          <a:p>
            <a:pPr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200">
                <a:latin typeface="Roboto"/>
              </a:rPr>
              <a:t>U</a:t>
            </a:r>
            <a:r>
              <a:rPr b="0" dirty="0" lang="en-US" sz="1200">
                <a:latin typeface="Roboto"/>
              </a:rPr>
              <a:t>b</a:t>
            </a:r>
            <a:r>
              <a:rPr b="0" dirty="0" lang="en-US" sz="1200">
                <a:latin typeface="Roboto"/>
              </a:rPr>
              <a:t>u</a:t>
            </a:r>
            <a:r>
              <a:rPr b="0" dirty="0" lang="en-US" sz="1200">
                <a:latin typeface="Roboto"/>
              </a:rPr>
              <a:t>n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u </a:t>
            </a:r>
            <a:r>
              <a:rPr b="0" dirty="0" lang="en-US" sz="1200">
                <a:latin typeface="Roboto"/>
              </a:rPr>
              <a:t>1</a:t>
            </a:r>
            <a:r>
              <a:rPr b="0" dirty="0" lang="en-US" sz="1200">
                <a:latin typeface="Roboto"/>
              </a:rPr>
              <a:t>4</a:t>
            </a:r>
            <a:r>
              <a:rPr b="0" dirty="0" lang="en-US" sz="1200">
                <a:latin typeface="Roboto"/>
              </a:rPr>
              <a:t>.</a:t>
            </a:r>
            <a:r>
              <a:rPr b="0" dirty="0" lang="en-US" sz="1200">
                <a:latin typeface="Roboto"/>
              </a:rPr>
              <a:t>0 </a:t>
            </a:r>
            <a:r>
              <a:rPr b="0" dirty="0" lang="en-US" sz="1200">
                <a:latin typeface="Roboto"/>
              </a:rPr>
              <a:t>a</a:t>
            </a:r>
            <a:r>
              <a:rPr b="0" dirty="0" lang="en-US" sz="1200">
                <a:latin typeface="Roboto"/>
              </a:rPr>
              <a:t>n</a:t>
            </a:r>
            <a:r>
              <a:rPr b="0" dirty="0" lang="en-US" sz="1200">
                <a:latin typeface="Roboto"/>
              </a:rPr>
              <a:t>d </a:t>
            </a:r>
            <a:r>
              <a:rPr b="0" dirty="0" lang="en-US" sz="1200">
                <a:latin typeface="Roboto"/>
              </a:rPr>
              <a:t>a</a:t>
            </a:r>
            <a:r>
              <a:rPr b="0" dirty="0" lang="en-US" sz="1200">
                <a:latin typeface="Roboto"/>
              </a:rPr>
              <a:t>b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v</a:t>
            </a:r>
            <a:r>
              <a:rPr b="0" dirty="0" lang="en-US" sz="1200">
                <a:latin typeface="Roboto"/>
              </a:rPr>
              <a:t>e</a:t>
            </a:r>
            <a:endParaRPr b="0" dirty="0" lang="en-US" sz="1200">
              <a:latin typeface="Roboto"/>
            </a:endParaRPr>
          </a:p>
        </p:txBody>
      </p:sp>
      <p:sp>
        <p:nvSpPr>
          <p:cNvPr id="4" name="">
            <a:extLst>
              <a:ext uri="{F0FDDB36-7D55-4205-A464-96844D5C2941}">
                <a16:creationId xmlns:a16="http://schemas.microsoft.com/office/drawing/2010/main" id="{B9DE3BC8-0E4A-4481-9469-DD452091207F}"/>
              </a:ext>
            </a:extLst>
          </p:cNvPr>
          <p:cNvSpPr txBox="1"/>
          <p:nvPr/>
        </p:nvSpPr>
        <p:spPr>
          <a:xfrm flipH="false" flipV="false" rot="0">
            <a:off x="5781674" y="1924050"/>
            <a:ext cx="1960959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indent="0">
              <a:lnSpc>
                <a:spcPct val="100000"/>
              </a:lnSpc>
              <a:buNone/>
              <a:defRPr dirty="0" lang="en-US" sz="1400"/>
            </a:pPr>
            <a:r>
              <a:rPr b="0" dirty="0" err="1" lang="en-US" sz="1200">
                <a:latin typeface="Roboto"/>
              </a:rPr>
              <a:t>M</a:t>
            </a:r>
            <a:r>
              <a:rPr b="0" dirty="0" err="1" lang="en-US" sz="1200">
                <a:latin typeface="Roboto"/>
              </a:rPr>
              <a:t>S</a:t>
            </a:r>
            <a:r>
              <a:rPr b="0" dirty="0" err="1" lang="en-US" sz="1200">
                <a:latin typeface="Roboto"/>
              </a:rPr>
              <a:t>S</a:t>
            </a:r>
            <a:r>
              <a:rPr b="0" dirty="0" err="1" lang="en-US" sz="1200">
                <a:latin typeface="Roboto"/>
              </a:rPr>
              <a:t>Q</a:t>
            </a:r>
            <a:r>
              <a:rPr b="0" dirty="0" err="1" lang="en-US" sz="1200">
                <a:latin typeface="Roboto"/>
              </a:rPr>
              <a:t>L</a:t>
            </a:r>
            <a:r>
              <a:rPr b="0" dirty="0" err="1" lang="en-US" sz="1200">
                <a:latin typeface="Roboto"/>
              </a:rPr>
              <a:t> </a:t>
            </a:r>
            <a:r>
              <a:rPr b="0" dirty="0" lang="en-US" sz="1200">
                <a:latin typeface="Roboto"/>
              </a:rPr>
              <a:t>2</a:t>
            </a:r>
            <a:r>
              <a:rPr b="0" dirty="0" lang="en-US" sz="1200">
                <a:latin typeface="Roboto"/>
              </a:rPr>
              <a:t>0</a:t>
            </a:r>
            <a:r>
              <a:rPr b="0" dirty="0" lang="en-US" sz="1200">
                <a:latin typeface="Roboto"/>
              </a:rPr>
              <a:t>1</a:t>
            </a:r>
            <a:r>
              <a:rPr b="0" dirty="0" lang="en-US" sz="1200">
                <a:latin typeface="Roboto"/>
              </a:rPr>
              <a:t>7</a:t>
            </a:r>
            <a:r>
              <a:rPr b="0" dirty="0" err="1" lang="en-US" sz="1200">
                <a:latin typeface="Roboto"/>
              </a:rPr>
              <a:t>, </a:t>
            </a:r>
            <a:r>
              <a:rPr b="0" dirty="0" lang="en-US" sz="1200">
                <a:latin typeface="Roboto"/>
              </a:rPr>
              <a:t>2</a:t>
            </a:r>
            <a:r>
              <a:rPr b="0" dirty="0" lang="en-US" sz="1200">
                <a:latin typeface="Roboto"/>
              </a:rPr>
              <a:t>0</a:t>
            </a:r>
            <a:r>
              <a:rPr b="0" dirty="0" lang="en-US" sz="1200">
                <a:latin typeface="Roboto"/>
              </a:rPr>
              <a:t>1</a:t>
            </a:r>
            <a:r>
              <a:rPr b="0" dirty="0" lang="en-US" sz="1200">
                <a:latin typeface="Roboto"/>
              </a:rPr>
              <a:t>6</a:t>
            </a:r>
            <a:r>
              <a:rPr b="0" dirty="0" err="1" lang="en-US" sz="1200">
                <a:latin typeface="Roboto"/>
              </a:rPr>
              <a:t>, </a:t>
            </a:r>
            <a:r>
              <a:rPr b="0" dirty="0" lang="en-US" sz="1200">
                <a:latin typeface="Roboto"/>
              </a:rPr>
              <a:t>2</a:t>
            </a:r>
            <a:r>
              <a:rPr b="0" dirty="0" lang="en-US" sz="1200">
                <a:latin typeface="Roboto"/>
              </a:rPr>
              <a:t>0</a:t>
            </a:r>
            <a:r>
              <a:rPr b="0" dirty="0" lang="en-US" sz="1200">
                <a:latin typeface="Roboto"/>
              </a:rPr>
              <a:t>1</a:t>
            </a:r>
            <a:r>
              <a:rPr b="0" dirty="0" lang="en-US" sz="1200">
                <a:latin typeface="Roboto"/>
              </a:rPr>
              <a:t>4</a:t>
            </a:r>
          </a:p>
          <a:p>
            <a:pPr indent="0">
              <a:lnSpc>
                <a:spcPct val="100000"/>
              </a:lnSpc>
              <a:buNone/>
              <a:defRPr dirty="0" lang="en-US" sz="1400"/>
            </a:pPr>
            <a:r>
              <a:rPr b="0" dirty="0" err="1" lang="en-US" sz="1200">
                <a:latin typeface="Roboto"/>
              </a:rPr>
              <a:t>M</a:t>
            </a:r>
            <a:r>
              <a:rPr b="0" dirty="0" err="1" lang="en-US" sz="1200">
                <a:latin typeface="Roboto"/>
              </a:rPr>
              <a:t>S</a:t>
            </a:r>
            <a:r>
              <a:rPr b="0" dirty="0" err="1" lang="en-US" sz="1200">
                <a:latin typeface="Roboto"/>
              </a:rPr>
              <a:t>S</a:t>
            </a:r>
            <a:r>
              <a:rPr b="0" dirty="0" err="1" lang="en-US" sz="1200">
                <a:latin typeface="Roboto"/>
              </a:rPr>
              <a:t>Q</a:t>
            </a:r>
            <a:r>
              <a:rPr b="0" dirty="0" err="1" lang="en-US" sz="1200">
                <a:latin typeface="Roboto"/>
              </a:rPr>
              <a:t>L</a:t>
            </a:r>
            <a:r>
              <a:rPr b="0" dirty="0" err="1" lang="en-US" sz="1200">
                <a:latin typeface="Roboto"/>
              </a:rPr>
              <a:t> </a:t>
            </a:r>
            <a:r>
              <a:rPr b="0" dirty="0" lang="en-US" sz="1200">
                <a:latin typeface="Roboto"/>
              </a:rPr>
              <a:t>2</a:t>
            </a:r>
            <a:r>
              <a:rPr b="0" dirty="0" lang="en-US" sz="1200">
                <a:latin typeface="Roboto"/>
              </a:rPr>
              <a:t>0</a:t>
            </a:r>
            <a:r>
              <a:rPr b="0" dirty="0" lang="en-US" sz="1200">
                <a:latin typeface="Roboto"/>
              </a:rPr>
              <a:t>1</a:t>
            </a:r>
            <a:r>
              <a:rPr b="0" dirty="0" lang="en-US" sz="1200">
                <a:latin typeface="Roboto"/>
              </a:rPr>
              <a:t>2</a:t>
            </a:r>
            <a:r>
              <a:rPr b="0" dirty="0" err="1" lang="en-US" sz="1200">
                <a:latin typeface="Roboto"/>
              </a:rPr>
              <a:t>, </a:t>
            </a:r>
            <a:r>
              <a:rPr b="0" dirty="0" lang="en-US" sz="1200">
                <a:latin typeface="Roboto"/>
              </a:rPr>
              <a:t>2</a:t>
            </a:r>
            <a:r>
              <a:rPr b="0" dirty="0" lang="en-US" sz="1200">
                <a:latin typeface="Roboto"/>
              </a:rPr>
              <a:t>0</a:t>
            </a:r>
            <a:r>
              <a:rPr b="0" dirty="0" lang="en-US" sz="1200">
                <a:latin typeface="Roboto"/>
              </a:rPr>
              <a:t>1</a:t>
            </a:r>
            <a:r>
              <a:rPr b="0" dirty="0" lang="en-US" sz="1200">
                <a:latin typeface="Roboto"/>
              </a:rPr>
              <a:t>0</a:t>
            </a:r>
            <a:r>
              <a:rPr b="0" dirty="0" err="1" lang="en-US" sz="1200">
                <a:latin typeface="Roboto"/>
              </a:rPr>
              <a:t>, </a:t>
            </a:r>
            <a:r>
              <a:rPr b="0" dirty="0" lang="en-US" sz="1200">
                <a:latin typeface="Roboto"/>
              </a:rPr>
              <a:t>2</a:t>
            </a:r>
            <a:r>
              <a:rPr b="0" dirty="0" lang="en-US" sz="1200">
                <a:latin typeface="Roboto"/>
              </a:rPr>
              <a:t>0</a:t>
            </a:r>
            <a:r>
              <a:rPr b="0" dirty="0" lang="en-US" sz="1200">
                <a:latin typeface="Roboto"/>
              </a:rPr>
              <a:t>0</a:t>
            </a:r>
            <a:r>
              <a:rPr b="0" dirty="0" lang="en-US" sz="1200">
                <a:latin typeface="Roboto"/>
              </a:rPr>
              <a:t>8</a:t>
            </a:r>
          </a:p>
          <a:p>
            <a:pPr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200">
                <a:latin typeface="Roboto"/>
              </a:rPr>
              <a:t>P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s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g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S</a:t>
            </a:r>
            <a:r>
              <a:rPr b="0" dirty="0" lang="en-US" sz="1200">
                <a:latin typeface="Roboto"/>
              </a:rPr>
              <a:t>Q</a:t>
            </a:r>
            <a:r>
              <a:rPr b="0" dirty="0" lang="en-US" sz="1200">
                <a:latin typeface="Roboto"/>
              </a:rPr>
              <a:t>L</a:t>
            </a:r>
            <a:r>
              <a:rPr b="0" dirty="0" err="1" lang="en-US" sz="1200">
                <a:latin typeface="Roboto"/>
              </a:rPr>
              <a:t> </a:t>
            </a:r>
            <a:endParaRPr b="0" dirty="0" err="1" lang="en-US" sz="1200">
              <a:latin typeface="Roboto"/>
            </a:endParaRPr>
          </a:p>
        </p:txBody>
      </p:sp>
      <p:sp>
        <p:nvSpPr>
          <p:cNvPr id="5" name="">
            <a:extLst>
              <a:ext uri="{B8E5FEA5-4B22-49CE-8698-F4C69005A8FB}">
                <a16:creationId xmlns:a16="http://schemas.microsoft.com/office/drawing/2010/main" id="{018FA68C-C5D8-4202-B402-EB0B9F1E0D76}"/>
              </a:ext>
            </a:extLst>
          </p:cNvPr>
          <p:cNvSpPr txBox="1"/>
          <p:nvPr/>
        </p:nvSpPr>
        <p:spPr>
          <a:xfrm flipH="false" flipV="false" rot="0">
            <a:off x="2121665" y="3076575"/>
            <a:ext cx="2326309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n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n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t 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x</a:t>
            </a:r>
            <a:r>
              <a:rPr b="0" dirty="0" lang="en-US" sz="1200">
                <a:latin typeface="Roboto"/>
              </a:rPr>
              <a:t>p</a:t>
            </a:r>
            <a:r>
              <a:rPr b="0" dirty="0" lang="en-US" sz="1200">
                <a:latin typeface="Roboto"/>
              </a:rPr>
              <a:t>l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: 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1</a:t>
            </a:r>
            <a:r>
              <a:rPr b="0" dirty="0" lang="en-US" sz="1200">
                <a:latin typeface="Roboto"/>
              </a:rPr>
              <a:t>1</a:t>
            </a:r>
            <a:r>
              <a:rPr b="0" dirty="0" lang="en-US" sz="1200">
                <a:latin typeface="Roboto"/>
              </a:rPr>
              <a:t>, 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E 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d</a:t>
            </a:r>
            <a:r>
              <a:rPr b="0" dirty="0" lang="en-US" sz="1200">
                <a:latin typeface="Roboto"/>
              </a:rPr>
              <a:t>g</a:t>
            </a:r>
            <a:r>
              <a:rPr b="0" dirty="0" lang="en-US" sz="1200">
                <a:latin typeface="Roboto"/>
              </a:rPr>
              <a:t>e</a:t>
            </a:r>
          </a:p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200">
                <a:latin typeface="Roboto"/>
              </a:rPr>
              <a:t>F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f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x</a:t>
            </a:r>
          </a:p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200">
                <a:latin typeface="Roboto"/>
              </a:rPr>
              <a:t>G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g</a:t>
            </a:r>
            <a:r>
              <a:rPr b="0" dirty="0" lang="en-US" sz="1200">
                <a:latin typeface="Roboto"/>
              </a:rPr>
              <a:t>l</a:t>
            </a:r>
            <a:r>
              <a:rPr b="0" dirty="0" lang="en-US" sz="1200">
                <a:latin typeface="Roboto"/>
              </a:rPr>
              <a:t>e </a:t>
            </a:r>
            <a:r>
              <a:rPr b="0" dirty="0" lang="en-US" sz="1200">
                <a:latin typeface="Roboto"/>
              </a:rPr>
              <a:t>C</a:t>
            </a:r>
            <a:r>
              <a:rPr b="0" dirty="0" lang="en-US" sz="1200">
                <a:latin typeface="Roboto"/>
              </a:rPr>
              <a:t>h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m</a:t>
            </a:r>
            <a:r>
              <a:rPr b="0" dirty="0" lang="en-US" sz="1200">
                <a:latin typeface="Roboto"/>
              </a:rPr>
              <a:t>e</a:t>
            </a:r>
            <a:endParaRPr b="0" dirty="0" lang="en-US" sz="1200">
              <a:latin typeface="Roboto"/>
            </a:endParaRPr>
          </a:p>
        </p:txBody>
      </p:sp>
      <p:pic>
        <p:nvPicPr>
          <p:cNvPr id="6" name="">
            <a:extLst>
              <a:ext uri="{3E88CA0E-13D1-4505-82ED-3027B9B7835E}">
                <a16:creationId xmlns:a16="http://schemas.microsoft.com/office/drawing/2010/main" id="{FC7CE0A9-1D62-427D-8C73-2C9FC920ECF1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7" name="">
            <a:extLst>
              <a:ext uri="{437A835A-3620-400D-A5DB-F4B24DFC1F44}">
                <a16:creationId xmlns:a16="http://schemas.microsoft.com/office/drawing/2010/main" id="{D8F602B0-CA69-4695-952E-7092926F6345}"/>
              </a:ext>
            </a:extLst>
          </p:cNvPr>
          <p:cNvSpPr txBox="1"/>
          <p:nvPr/>
        </p:nvSpPr>
        <p:spPr>
          <a:xfrm flipH="false" flipV="false" rot="0">
            <a:off x="5781674" y="3076575"/>
            <a:ext cx="2269398" cy="826579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b="0" dirty="0" lang="en-US" sz="1200">
                <a:latin typeface="Roboto"/>
              </a:rPr>
              <a:t>2</a:t>
            </a:r>
            <a:r>
              <a:rPr b="0" dirty="0" lang="en-US" sz="1200">
                <a:latin typeface="Roboto"/>
              </a:rPr>
              <a:t>4</a:t>
            </a:r>
            <a:r>
              <a:rPr b="0" dirty="0" lang="en-US" sz="1200">
                <a:latin typeface="Roboto"/>
              </a:rPr>
              <a:t>x</a:t>
            </a:r>
            <a:r>
              <a:rPr b="0" dirty="0" lang="en-US" sz="1200">
                <a:latin typeface="Roboto"/>
              </a:rPr>
              <a:t>5 </a:t>
            </a:r>
            <a:r>
              <a:rPr b="0" dirty="0" lang="en-US" sz="1200">
                <a:latin typeface="Roboto"/>
              </a:rPr>
              <a:t>s</a:t>
            </a:r>
            <a:r>
              <a:rPr b="0" dirty="0" lang="en-US" sz="1200">
                <a:latin typeface="Roboto"/>
              </a:rPr>
              <a:t>u</a:t>
            </a:r>
            <a:r>
              <a:rPr b="0" dirty="0" lang="en-US" sz="1200">
                <a:latin typeface="Roboto"/>
              </a:rPr>
              <a:t>p</a:t>
            </a:r>
            <a:r>
              <a:rPr b="0" dirty="0" lang="en-US" sz="1200">
                <a:latin typeface="Roboto"/>
              </a:rPr>
              <a:t>p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t </a:t>
            </a:r>
            <a:r>
              <a:rPr b="0" dirty="0" lang="en-US" sz="1200">
                <a:latin typeface="Roboto"/>
              </a:rPr>
              <a:t>via 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m</a:t>
            </a:r>
            <a:r>
              <a:rPr b="0" dirty="0" lang="en-US" sz="1200">
                <a:latin typeface="Roboto"/>
              </a:rPr>
              <a:t>a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l</a:t>
            </a:r>
            <a:r>
              <a:rPr b="0" dirty="0" lang="en-US" sz="1200">
                <a:latin typeface="Roboto"/>
              </a:rPr>
              <a:t>, </a:t>
            </a:r>
            <a:r>
              <a:rPr b="0" dirty="0" lang="en-US" sz="1200">
                <a:latin typeface="Roboto"/>
              </a:rPr>
              <a:t>p</a:t>
            </a:r>
            <a:r>
              <a:rPr b="0" dirty="0" lang="en-US" sz="1200">
                <a:latin typeface="Roboto"/>
              </a:rPr>
              <a:t>h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n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, forum, </a:t>
            </a:r>
            <a:r>
              <a:rPr b="0" dirty="0" lang="en-US" sz="1200">
                <a:latin typeface="Roboto"/>
              </a:rPr>
              <a:t>a</a:t>
            </a:r>
            <a:r>
              <a:rPr b="0" dirty="0" lang="en-US" sz="1200">
                <a:latin typeface="Roboto"/>
              </a:rPr>
              <a:t>n</a:t>
            </a:r>
            <a:r>
              <a:rPr b="0" dirty="0" lang="en-US" sz="1200">
                <a:latin typeface="Roboto"/>
              </a:rPr>
              <a:t>d</a:t>
            </a:r>
            <a:r>
              <a:rPr b="0" dirty="0" lang="en-US" sz="1200">
                <a:latin typeface="Roboto"/>
              </a:rPr>
              <a:t> </a:t>
            </a:r>
            <a:r>
              <a:rPr b="0" dirty="0" lang="en-US" sz="1200">
                <a:latin typeface="Roboto"/>
              </a:rPr>
              <a:t>l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v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 remote sessions </a:t>
            </a:r>
            <a:r>
              <a:rPr b="0" dirty="0" lang="en-US" sz="1200">
                <a:latin typeface="Roboto"/>
              </a:rPr>
              <a:t>f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r </a:t>
            </a:r>
            <a:r>
              <a:rPr b="0" dirty="0" lang="en-US" sz="1200">
                <a:latin typeface="Roboto"/>
              </a:rPr>
              <a:t>a</a:t>
            </a:r>
            <a:r>
              <a:rPr b="0" dirty="0" lang="en-US" sz="1200">
                <a:latin typeface="Roboto"/>
              </a:rPr>
              <a:t>l</a:t>
            </a:r>
            <a:r>
              <a:rPr b="0" dirty="0" lang="en-US" sz="1200">
                <a:latin typeface="Roboto"/>
              </a:rPr>
              <a:t>l 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u</a:t>
            </a:r>
            <a:r>
              <a:rPr b="0" dirty="0" lang="en-US" sz="1200">
                <a:latin typeface="Roboto"/>
              </a:rPr>
              <a:t>r </a:t>
            </a:r>
            <a:r>
              <a:rPr b="0" dirty="0" lang="en-US" sz="1200">
                <a:latin typeface="Roboto"/>
              </a:rPr>
              <a:t>p</a:t>
            </a:r>
            <a:r>
              <a:rPr b="0" dirty="0" lang="en-US" sz="1200">
                <a:latin typeface="Roboto"/>
              </a:rPr>
              <a:t>a</a:t>
            </a:r>
            <a:r>
              <a:rPr b="0" dirty="0" lang="en-US" sz="1200">
                <a:latin typeface="Roboto"/>
              </a:rPr>
              <a:t>i</a:t>
            </a:r>
            <a:r>
              <a:rPr b="0" dirty="0" lang="en-US" sz="1200">
                <a:latin typeface="Roboto"/>
              </a:rPr>
              <a:t>d </a:t>
            </a:r>
            <a:r>
              <a:rPr b="0" dirty="0" lang="en-US" sz="1200">
                <a:latin typeface="Roboto"/>
              </a:rPr>
              <a:t>c</a:t>
            </a:r>
            <a:r>
              <a:rPr b="0" dirty="0" lang="en-US" sz="1200">
                <a:latin typeface="Roboto"/>
              </a:rPr>
              <a:t>u</a:t>
            </a:r>
            <a:r>
              <a:rPr b="0" dirty="0" lang="en-US" sz="1200">
                <a:latin typeface="Roboto"/>
              </a:rPr>
              <a:t>s</a:t>
            </a:r>
            <a:r>
              <a:rPr b="0" dirty="0" lang="en-US" sz="1200">
                <a:latin typeface="Roboto"/>
              </a:rPr>
              <a:t>t</a:t>
            </a:r>
            <a:r>
              <a:rPr b="0" dirty="0" lang="en-US" sz="1200">
                <a:latin typeface="Roboto"/>
              </a:rPr>
              <a:t>o</a:t>
            </a:r>
            <a:r>
              <a:rPr b="0" dirty="0" lang="en-US" sz="1200">
                <a:latin typeface="Roboto"/>
              </a:rPr>
              <a:t>m</a:t>
            </a:r>
            <a:r>
              <a:rPr b="0" dirty="0" lang="en-US" sz="1200">
                <a:latin typeface="Roboto"/>
              </a:rPr>
              <a:t>e</a:t>
            </a:r>
            <a:r>
              <a:rPr b="0" dirty="0" lang="en-US" sz="1200">
                <a:latin typeface="Roboto"/>
              </a:rPr>
              <a:t>r</a:t>
            </a:r>
            <a:r>
              <a:rPr b="0" dirty="0" lang="en-US" sz="1200">
                <a:latin typeface="Roboto"/>
              </a:rPr>
              <a:t>s</a:t>
            </a:r>
            <a:r>
              <a:rPr b="0" dirty="0" lang="en-US" sz="1200">
                <a:latin typeface="Roboto"/>
              </a:rPr>
              <a:t>.</a:t>
            </a:r>
            <a:endParaRPr b="0" dirty="0" lang="en-US" sz="1200">
              <a:latin typeface="Roboto"/>
            </a:endParaRPr>
          </a:p>
        </p:txBody>
      </p:sp>
      <p:pic>
        <p:nvPicPr>
          <p:cNvPr id="8" name="">
            <a:extLst>
              <a:ext uri="{83D561D1-E48F-4D64-A1D2-AC30EDE93C64}">
                <a16:creationId xmlns:a16="http://schemas.microsoft.com/office/drawing/2010/main" id="{C994DA33-94C5-49F0-8846-B550643145C1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551127" y="1924050"/>
            <a:ext cx="476250" cy="476250"/>
          </a:xfrm>
          <a:prstGeom prst="rect">
            <a:avLst/>
          </a:prstGeom>
        </p:spPr>
      </p:pic>
      <p:pic>
        <p:nvPicPr>
          <p:cNvPr id="9" name="">
            <a:extLst>
              <a:ext uri="{0C12045F-9511-4EA4-A39D-E7761A330AD9}">
                <a16:creationId xmlns:a16="http://schemas.microsoft.com/office/drawing/2010/main" id="{8CE7C97E-5927-49D4-ABC5-84DF2E0699AB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5129212" y="1924050"/>
            <a:ext cx="476250" cy="476250"/>
          </a:xfrm>
          <a:prstGeom prst="rect">
            <a:avLst/>
          </a:prstGeom>
        </p:spPr>
      </p:pic>
      <p:pic>
        <p:nvPicPr>
          <p:cNvPr id="10" name="">
            <a:extLst>
              <a:ext uri="{AD2EBD15-9671-4A0B-A815-F52354D49419}">
                <a16:creationId xmlns:a16="http://schemas.microsoft.com/office/drawing/2010/main" id="{9607F0DF-2DB1-482A-96FD-1A9E27F73632}"/>
              </a:ext>
            </a:extLst>
          </p:cNvPr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flipH="false" flipV="false" rot="0">
            <a:off x="1550060" y="3076575"/>
            <a:ext cx="477675" cy="476250"/>
          </a:xfrm>
          <a:prstGeom prst="rect">
            <a:avLst/>
          </a:prstGeom>
        </p:spPr>
      </p:pic>
      <p:pic>
        <p:nvPicPr>
          <p:cNvPr id="11" name="">
            <a:extLst>
              <a:ext uri="{86E833D2-E60F-474C-B05A-F42128D1537E}">
                <a16:creationId xmlns:a16="http://schemas.microsoft.com/office/drawing/2010/main" id="{88FDBB81-9F2B-4533-A609-D77DF944F1B0}"/>
              </a:ext>
            </a:extLst>
          </p:cNvPr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flipH="false" flipV="false" rot="0">
            <a:off x="5129212" y="3076575"/>
            <a:ext cx="476250" cy="476250"/>
          </a:xfrm>
          <a:prstGeom prst="rect">
            <a:avLst/>
          </a:prstGeom>
        </p:spPr>
      </p:pic>
    </p:spTree>
    <p:extLst>
      <p:ext uri="{CABE96F5-581C-4440-844C-4A65D39F407F}">
        <p14:creationId xmlns:p14="http://schemas.microsoft.com/office/powerpoint/2010/main" val="1598430080993"/>
      </p:ext>
    </p:extLst>
    <p:custDataLst>
      <p:tags r:id="rId7"/>
    </p:custDataLst>
  </p:cSld>
  <p:clrMapOvr>
    <a:masterClrMapping/>
  </p:clrMapOvr>
  <p:transition spd="slow">
    <p:fade thruBlk="false"/>
  </p:transition>
</p:sld>
</file>

<file path=ppt/slides/slide21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C1113DF7-9A19-4BB4-9E67-7B0CEFEEB2A8}">
                <a16:creationId xmlns:a16="http://schemas.microsoft.com/office/drawing/2010/main" id="{8442E484-D084-464B-BD02-B67C9CD21A2E}"/>
              </a:ext>
            </a:extLst>
          </p:cNvPr>
          <p:cNvSpPr txBox="1"/>
          <p:nvPr/>
        </p:nvSpPr>
        <p:spPr>
          <a:xfrm flipH="false" flipV="false" rot="0">
            <a:off x="3486150" y="518598"/>
            <a:ext cx="2174709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dirty="0" i="0" lang="en-US" sz="2000">
                <a:solidFill>
                  <a:srgbClr val="00b0f0"/>
                </a:solidFill>
                <a:latin typeface="Roboto"/>
              </a:rPr>
              <a:t>Customers</a:t>
            </a:r>
            <a:endParaRPr b="0" dirty="0" i="0" lang="en-US" sz="2000">
              <a:solidFill>
                <a:srgbClr val="00b0f0"/>
              </a:solidFill>
              <a:latin typeface="Roboto"/>
            </a:endParaRPr>
          </a:p>
        </p:txBody>
      </p:sp>
      <p:pic>
        <p:nvPicPr>
          <p:cNvPr id="3" name="">
            <a:extLst>
              <a:ext uri="{430E0EFD-D8EF-4C81-8813-5C462EFC276D}">
                <a16:creationId xmlns:a16="http://schemas.microsoft.com/office/drawing/2010/main" id="{20F21BE4-05A3-4DCA-BC80-4F4FF6CA0055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4" name="">
            <a:extLst>
              <a:ext uri="{A1B44205-72FB-4D5E-81CB-F7FCD9476779}">
                <a16:creationId xmlns:a16="http://schemas.microsoft.com/office/drawing/2010/main" id="{FC9442E1-6C2B-456D-BA1E-9D47AAE7C5D0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2127027" y="1485900"/>
            <a:ext cx="476250" cy="220778"/>
          </a:xfrm>
          <a:prstGeom prst="rect">
            <a:avLst/>
          </a:prstGeom>
        </p:spPr>
      </p:pic>
      <p:pic>
        <p:nvPicPr>
          <p:cNvPr id="5" name="">
            <a:extLst>
              <a:ext uri="{58DF62C9-B759-411F-9833-EF0187107C0A}">
                <a16:creationId xmlns:a16="http://schemas.microsoft.com/office/drawing/2010/main" id="{5F9F7236-ACB1-407B-853E-FA7868332EFE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3114675" y="1409700"/>
            <a:ext cx="473380" cy="361950"/>
          </a:xfrm>
          <a:prstGeom prst="rect">
            <a:avLst/>
          </a:prstGeom>
        </p:spPr>
      </p:pic>
      <p:pic>
        <p:nvPicPr>
          <p:cNvPr id="6" name="">
            <a:extLst>
              <a:ext uri="{4524037D-E215-49F9-82DE-4BE84182ED1C}">
                <a16:creationId xmlns:a16="http://schemas.microsoft.com/office/drawing/2010/main" id="{A3752F9C-8560-401D-B459-F096532A831D}"/>
              </a:ext>
            </a:extLst>
          </p:cNvPr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flipH="false" flipV="false" rot="0">
            <a:off x="4038600" y="1543050"/>
            <a:ext cx="677955" cy="104775"/>
          </a:xfrm>
          <a:prstGeom prst="rect">
            <a:avLst/>
          </a:prstGeom>
        </p:spPr>
      </p:pic>
      <p:pic>
        <p:nvPicPr>
          <p:cNvPr id="7" name="">
            <a:extLst>
              <a:ext uri="{D75AD7C7-88B1-4BD3-8951-170FBBBFF491}">
                <a16:creationId xmlns:a16="http://schemas.microsoft.com/office/drawing/2010/main" id="{8C0EDA03-78BA-42DB-8961-D7606C3A3638}"/>
              </a:ext>
            </a:extLst>
          </p:cNvPr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flipH="false" flipV="false" rot="0">
            <a:off x="4972050" y="1400175"/>
            <a:ext cx="952500" cy="381000"/>
          </a:xfrm>
          <a:prstGeom prst="rect">
            <a:avLst/>
          </a:prstGeom>
        </p:spPr>
      </p:pic>
      <p:pic>
        <p:nvPicPr>
          <p:cNvPr id="8" name="">
            <a:extLst>
              <a:ext uri="{B6F8FA43-8BCA-4B92-B162-7AE5201829F5}">
                <a16:creationId xmlns:a16="http://schemas.microsoft.com/office/drawing/2010/main" id="{B78124B1-ADB6-4026-B805-57372CE4D3C4}"/>
              </a:ext>
            </a:extLst>
          </p:cNvPr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flipH="false" flipV="false" rot="0">
            <a:off x="2033263" y="2009775"/>
            <a:ext cx="663786" cy="666750"/>
          </a:xfrm>
          <a:prstGeom prst="rect">
            <a:avLst/>
          </a:prstGeom>
        </p:spPr>
      </p:pic>
      <p:pic>
        <p:nvPicPr>
          <p:cNvPr id="9" name="">
            <a:extLst>
              <a:ext uri="{C25B988B-35FD-4262-8CCD-7D6ECE47AB5E}">
                <a16:creationId xmlns:a16="http://schemas.microsoft.com/office/drawing/2010/main" id="{69C441A0-00CB-40F1-94B1-7B81600A836A}"/>
              </a:ext>
            </a:extLst>
          </p:cNvPr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flipH="false" flipV="false" rot="0">
            <a:off x="2924175" y="1971675"/>
            <a:ext cx="857250" cy="857250"/>
          </a:xfrm>
          <a:prstGeom prst="rect">
            <a:avLst/>
          </a:prstGeom>
        </p:spPr>
      </p:pic>
      <p:pic>
        <p:nvPicPr>
          <p:cNvPr id="10" name="">
            <a:extLst>
              <a:ext uri="{E663FAF2-57C2-499D-88BB-78466B2E7349}">
                <a16:creationId xmlns:a16="http://schemas.microsoft.com/office/drawing/2010/main" id="{E9298836-EF8F-429D-A2F4-E96D75C494C5}"/>
              </a:ext>
            </a:extLst>
          </p:cNvPr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flipH="false" flipV="false" rot="0">
            <a:off x="4000500" y="2152650"/>
            <a:ext cx="762000" cy="381000"/>
          </a:xfrm>
          <a:prstGeom prst="rect">
            <a:avLst/>
          </a:prstGeom>
        </p:spPr>
      </p:pic>
      <p:pic>
        <p:nvPicPr>
          <p:cNvPr id="11" name="">
            <a:extLst>
              <a:ext uri="{4D0C76AE-19B8-471B-9066-9EDC1E142767}">
                <a16:creationId xmlns:a16="http://schemas.microsoft.com/office/drawing/2010/main" id="{F9CFAF8B-4831-4BF2-A7FA-52218152AEFC}"/>
              </a:ext>
            </a:extLst>
          </p:cNvPr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flipH="false" flipV="false" rot="0">
            <a:off x="5067300" y="1962150"/>
            <a:ext cx="762000" cy="762000"/>
          </a:xfrm>
          <a:prstGeom prst="rect">
            <a:avLst/>
          </a:prstGeom>
        </p:spPr>
      </p:pic>
      <p:pic>
        <p:nvPicPr>
          <p:cNvPr id="12" name="">
            <a:extLst>
              <a:ext uri="{24EC099B-475C-4F00-8662-CD8F06D03C8F}">
                <a16:creationId xmlns:a16="http://schemas.microsoft.com/office/drawing/2010/main" id="{77A0D8DF-3904-41EE-860F-68502A9A49D4}"/>
              </a:ext>
            </a:extLst>
          </p:cNvPr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flipH="false" flipV="false" rot="0">
            <a:off x="2079402" y="2981325"/>
            <a:ext cx="571500" cy="571500"/>
          </a:xfrm>
          <a:prstGeom prst="rect">
            <a:avLst/>
          </a:prstGeom>
        </p:spPr>
      </p:pic>
      <p:pic>
        <p:nvPicPr>
          <p:cNvPr id="13" name="">
            <a:extLst>
              <a:ext uri="{E66D5650-2CF7-468C-A5B2-6195054906D0}">
                <a16:creationId xmlns:a16="http://schemas.microsoft.com/office/drawing/2010/main" id="{37D035AB-C58A-438B-ADA5-D6A607DC7904}"/>
              </a:ext>
            </a:extLst>
          </p:cNvPr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flipH="false" flipV="false" rot="0">
            <a:off x="3067050" y="2981325"/>
            <a:ext cx="571500" cy="571500"/>
          </a:xfrm>
          <a:prstGeom prst="rect">
            <a:avLst/>
          </a:prstGeom>
        </p:spPr>
      </p:pic>
      <p:pic>
        <p:nvPicPr>
          <p:cNvPr id="14" name="">
            <a:extLst>
              <a:ext uri="{C13D0BCD-468B-48F1-9E39-3B14A0CF9CEE}">
                <a16:creationId xmlns:a16="http://schemas.microsoft.com/office/drawing/2010/main" id="{EDB0FD95-203F-436A-B62A-0B48FB3A1223}"/>
              </a:ext>
            </a:extLst>
          </p:cNvPr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flipH="false" flipV="false" rot="0">
            <a:off x="4019550" y="3143250"/>
            <a:ext cx="711708" cy="249859"/>
          </a:xfrm>
          <a:prstGeom prst="rect">
            <a:avLst/>
          </a:prstGeom>
        </p:spPr>
      </p:pic>
      <p:pic>
        <p:nvPicPr>
          <p:cNvPr id="15" name="">
            <a:extLst>
              <a:ext uri="{899DD52E-E565-4EDF-A159-CB759FAFDA6E}">
                <a16:creationId xmlns:a16="http://schemas.microsoft.com/office/drawing/2010/main" id="{FF2CCCFC-E0E4-4336-9316-749DCBD23FB7}"/>
              </a:ext>
            </a:extLst>
          </p:cNvPr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flipH="false" flipV="false" rot="0">
            <a:off x="2440838" y="3943350"/>
            <a:ext cx="1991277" cy="268785"/>
          </a:xfrm>
          <a:prstGeom prst="rect">
            <a:avLst/>
          </a:prstGeom>
        </p:spPr>
      </p:pic>
      <p:pic>
        <p:nvPicPr>
          <p:cNvPr id="16" name="">
            <a:extLst>
              <a:ext uri="{34F2F28B-BD2A-412B-876C-799B23FEC469}">
                <a16:creationId xmlns:a16="http://schemas.microsoft.com/office/drawing/2010/main" id="{8FA62E87-6507-40CE-AAC5-C1B46103036B}"/>
              </a:ext>
            </a:extLst>
          </p:cNvPr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flipH="false" flipV="false" rot="0">
            <a:off x="4619625" y="3971925"/>
            <a:ext cx="744807" cy="209473"/>
          </a:xfrm>
          <a:prstGeom prst="rect">
            <a:avLst/>
          </a:prstGeom>
        </p:spPr>
      </p:pic>
      <p:pic>
        <p:nvPicPr>
          <p:cNvPr id="17" name="">
            <a:extLst>
              <a:ext uri="{0669E6B5-9BEA-40D9-8562-AFADD2567D44}">
                <a16:creationId xmlns:a16="http://schemas.microsoft.com/office/drawing/2010/main" id="{635CAEE4-198C-4E18-B3AC-24B31E4CFFBC}"/>
              </a:ext>
            </a:extLst>
          </p:cNvPr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flipH="false" flipV="false" rot="0">
            <a:off x="5553465" y="3971925"/>
            <a:ext cx="778788" cy="219075"/>
          </a:xfrm>
          <a:prstGeom prst="rect">
            <a:avLst/>
          </a:prstGeom>
        </p:spPr>
      </p:pic>
      <p:pic>
        <p:nvPicPr>
          <p:cNvPr id="18" name="">
            <a:extLst>
              <a:ext uri="{4C01CF24-9822-42EA-B1D8-181BF07EF1DC}">
                <a16:creationId xmlns:a16="http://schemas.microsoft.com/office/drawing/2010/main" id="{9F5DD03C-A229-4AA1-95CB-EB95E7579BF5}"/>
              </a:ext>
            </a:extLst>
          </p:cNvPr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flipH="false" flipV="false" rot="0">
            <a:off x="5067300" y="3143250"/>
            <a:ext cx="759460" cy="247650"/>
          </a:xfrm>
          <a:prstGeom prst="rect">
            <a:avLst/>
          </a:prstGeom>
        </p:spPr>
      </p:pic>
      <p:pic>
        <p:nvPicPr>
          <p:cNvPr id="19" name="">
            <a:extLst>
              <a:ext uri="{05F2BC01-AB21-4429-9612-47BF9857407A}">
                <a16:creationId xmlns:a16="http://schemas.microsoft.com/office/drawing/2010/main" id="{290F4657-DE21-43CD-9EB4-91A93D914793}"/>
              </a:ext>
            </a:extLst>
          </p:cNvPr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flipH="false" flipV="false" rot="0">
            <a:off x="6334125" y="1485900"/>
            <a:ext cx="841942" cy="209550"/>
          </a:xfrm>
          <a:prstGeom prst="rect">
            <a:avLst/>
          </a:prstGeom>
        </p:spPr>
      </p:pic>
      <p:pic>
        <p:nvPicPr>
          <p:cNvPr id="20" name="">
            <a:extLst>
              <a:ext uri="{169304E9-6AFB-42B1-8428-DEBBE1E5CB6F}">
                <a16:creationId xmlns:a16="http://schemas.microsoft.com/office/drawing/2010/main" id="{C73B820A-1719-4578-A3DC-23E4E7BF5F37}"/>
              </a:ext>
            </a:extLst>
          </p:cNvPr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flipH="false" flipV="false" rot="0">
            <a:off x="6372225" y="2171700"/>
            <a:ext cx="768927" cy="352425"/>
          </a:xfrm>
          <a:prstGeom prst="rect">
            <a:avLst/>
          </a:prstGeom>
        </p:spPr>
      </p:pic>
      <p:pic>
        <p:nvPicPr>
          <p:cNvPr id="21" name="">
            <a:extLst>
              <a:ext uri="{4915EFD4-CA99-41C5-9489-D225B3753A96}">
                <a16:creationId xmlns:a16="http://schemas.microsoft.com/office/drawing/2010/main" id="{B2F23DBA-3D30-4C77-A97E-43C45B38DD7B}"/>
              </a:ext>
            </a:extLst>
          </p:cNvPr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flipH="false" flipV="false" rot="0">
            <a:off x="6381750" y="3162300"/>
            <a:ext cx="758428" cy="200025"/>
          </a:xfrm>
          <a:prstGeom prst="rect">
            <a:avLst/>
          </a:prstGeom>
        </p:spPr>
      </p:pic>
    </p:spTree>
    <p:extLst>
      <p:ext uri="{7A410889-76FB-48E5-92D2-F016F9B8A4F6}">
        <p14:creationId xmlns:p14="http://schemas.microsoft.com/office/powerpoint/2010/main" val="1598430080998"/>
      </p:ext>
    </p:extLst>
    <p:custDataLst>
      <p:tags r:id="rId21"/>
    </p:custDataLst>
  </p:cSld>
  <p:clrMapOvr>
    <a:masterClrMapping/>
  </p:clrMapOvr>
  <p:transition spd="slow">
    <p:fade thruBlk="false"/>
  </p:transition>
</p:sld>
</file>

<file path=ppt/slides/slide22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7080E0DE-4B37-48A1-934E-0520AB809DDA}">
                <a16:creationId xmlns:a16="http://schemas.microsoft.com/office/drawing/2010/main" id="{674C0856-4D78-4929-A9B0-D44870C7F372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880281" y="1548965"/>
            <a:ext cx="2042283" cy="2042283"/>
          </a:xfrm>
          <a:prstGeom prst="rect">
            <a:avLst/>
          </a:prstGeom>
        </p:spPr>
      </p:pic>
      <p:sp>
        <p:nvSpPr>
          <p:cNvPr id="3" name="">
            <a:extLst>
              <a:ext uri="{44E4D03C-00AA-4D62-826F-E5AF955DF471}">
                <a16:creationId xmlns:a16="http://schemas.microsoft.com/office/drawing/2010/main" id="{C4778DF5-FDA4-4899-B9FC-AC05696754E2}"/>
              </a:ext>
            </a:extLst>
          </p:cNvPr>
          <p:cNvSpPr txBox="1">
            <a:spLocks noGrp="true"/>
          </p:cNvSpPr>
          <p:nvPr/>
        </p:nvSpPr>
        <p:spPr>
          <a:xfrm rot="0">
            <a:off x="3669401" y="2142734"/>
            <a:ext cx="4924596" cy="1454467"/>
          </a:xfrm>
          <a:prstGeom prst="rect">
            <a:avLst/>
          </a:prstGeom>
        </p:spPr>
        <p:txBody>
          <a:bodyPr anchor="t" rtlCol="0" vert="horz"/>
          <a:lstStyle/>
          <a:p>
            <a:pPr algn="l"/>
            <a:r>
              <a:rPr dirty="0" err="1" i="1" lang="en-US" sz="1800">
                <a:solidFill>
                  <a:srgbClr val="00b0f0"/>
                </a:solidFill>
                <a:latin typeface="Roboto-medium"/>
              </a:rPr>
              <a:t>“As</a:t>
            </a:r>
            <a:r>
              <a:rPr dirty="0" i="1" lang="en-US" sz="1800">
                <a:solidFill>
                  <a:srgbClr val="00b0f0"/>
                </a:solidFill>
                <a:latin typeface="Roboto-medium"/>
              </a:rPr>
              <a:t> a </a:t>
            </a:r>
            <a:r>
              <a:rPr dirty="0" err="1" i="1" lang="en-US" sz="1800">
                <a:solidFill>
                  <a:srgbClr val="00b0f0"/>
                </a:solidFill>
                <a:latin typeface="Roboto-medium"/>
              </a:rPr>
              <a:t>web-based</a:t>
            </a:r>
            <a:r>
              <a:rPr dirty="0" i="1" lang="en-US" sz="1800">
                <a:solidFill>
                  <a:srgbClr val="00b0f0"/>
                </a:solidFill>
                <a:latin typeface="Roboto-medium"/>
              </a:rPr>
              <a:t> CRM solution,</a:t>
            </a:r>
          </a:p>
          <a:p>
            <a:pPr algn="l"/>
            <a:r>
              <a:rPr dirty="0" i="1" lang="en-US" sz="1800">
                <a:solidFill>
                  <a:srgbClr val="00b0f0"/>
                </a:solidFill>
                <a:latin typeface="Roboto-medium"/>
              </a:rPr>
              <a:t>it doesn't get any </a:t>
            </a:r>
            <a:r>
              <a:rPr dirty="0" i="1" lang="en-US" sz="1800">
                <a:solidFill>
                  <a:srgbClr val="00b0f0"/>
                </a:solidFill>
                <a:latin typeface="Roboto-medium"/>
              </a:rPr>
              <a:t>easier.</a:t>
            </a:r>
            <a:r>
              <a:rPr dirty="0" err="1" i="1" lang="en-US" sz="1800">
                <a:solidFill>
                  <a:srgbClr val="00b0f0"/>
                </a:solidFill>
                <a:latin typeface="Roboto-medium"/>
              </a:rPr>
              <a:t>”</a:t>
            </a:r>
            <a:endParaRPr dirty="0" err="1" i="1" lang="en-US" sz="18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4" name="">
            <a:extLst>
              <a:ext uri="{80BF4253-4649-4305-999E-E65806B23E28}">
                <a16:creationId xmlns:a16="http://schemas.microsoft.com/office/drawing/2010/main" id="{0E135157-01FB-4F26-9E95-64B205128CAE}"/>
              </a:ext>
            </a:extLst>
          </p:cNvPr>
          <p:cNvSpPr txBox="1"/>
          <p:nvPr/>
        </p:nvSpPr>
        <p:spPr>
          <a:xfrm flipH="false" flipV="false" rot="0">
            <a:off x="3674192" y="2800350"/>
            <a:ext cx="4252893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The ability to track and manage customer emails as tickets makes it that </a:t>
            </a:r>
            <a:r>
              <a:rPr b="0" dirty="0" lang="en-US" sz="1000">
                <a:latin typeface="Roboto"/>
              </a:rPr>
              <a:t>much easier to manage your calls. The reports we can pull based on </a:t>
            </a:r>
            <a:r>
              <a:rPr b="0" dirty="0" lang="en-US" sz="1000">
                <a:latin typeface="Roboto"/>
              </a:rPr>
              <a:t>technician, user, or problem is phenomenal. </a:t>
            </a:r>
            <a:endParaRPr b="0" dirty="0" lang="en-US" sz="1000">
              <a:latin typeface="Roboto"/>
            </a:endParaRPr>
          </a:p>
        </p:txBody>
      </p:sp>
      <p:sp>
        <p:nvSpPr>
          <p:cNvPr id="5" name="">
            <a:extLst>
              <a:ext uri="{094A4B26-DD95-49A8-969B-5FB19CBF51E3}">
                <a16:creationId xmlns:a16="http://schemas.microsoft.com/office/drawing/2010/main" id="{35B3F1EE-C24B-436F-B57C-15EF8CA99F29}"/>
              </a:ext>
            </a:extLst>
          </p:cNvPr>
          <p:cNvSpPr txBox="1"/>
          <p:nvPr/>
        </p:nvSpPr>
        <p:spPr>
          <a:xfrm flipH="false" flipV="false" rot="0">
            <a:off x="3688213" y="3457689"/>
            <a:ext cx="4427086" cy="21714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800">
                <a:latin typeface="Roboto"/>
              </a:rPr>
              <a:t>IT infrastructure manager | </a:t>
            </a:r>
            <a:r>
              <a:rPr b="0" dirty="0" lang="en-US" sz="800">
                <a:latin typeface="Roboto"/>
              </a:rPr>
              <a:t>201-500 employees  | </a:t>
            </a:r>
            <a:r>
              <a:rPr b="0" dirty="0" lang="en-US" sz="800">
                <a:latin typeface="Roboto"/>
              </a:rPr>
              <a:t>Used the software for: Less than 6 months </a:t>
            </a:r>
            <a:endParaRPr b="0" dirty="0" lang="en-US" sz="800">
              <a:latin typeface="Roboto"/>
            </a:endParaRPr>
          </a:p>
        </p:txBody>
      </p:sp>
      <p:pic>
        <p:nvPicPr>
          <p:cNvPr id="6" name="">
            <a:extLst>
              <a:ext uri="{3EBC6F07-2E0A-49A2-AEA7-62CC93BBA9F0}">
                <a16:creationId xmlns:a16="http://schemas.microsoft.com/office/drawing/2010/main" id="{03BBE9B2-B472-43D5-9D01-47BECA626ABA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7" name="">
            <a:extLst>
              <a:ext uri="{3894CC02-56C7-4F88-A4C1-381F2BD80C77}">
                <a16:creationId xmlns:a16="http://schemas.microsoft.com/office/drawing/2010/main" id="{41C658D5-5ACC-4924-83F3-B8ECE91CA8FC}"/>
              </a:ext>
            </a:extLst>
          </p:cNvPr>
          <p:cNvSpPr txBox="1"/>
          <p:nvPr/>
        </p:nvSpPr>
        <p:spPr>
          <a:xfrm flipH="false" flipV="false" rot="0">
            <a:off x="3695538" y="1510236"/>
            <a:ext cx="2174709" cy="100942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>
              <a:defRPr dirty="0" lang="en-US" sz="1400"/>
            </a:pPr>
            <a:r>
              <a:rPr dirty="0" i="0" lang="en-US" sz="3000">
                <a:solidFill>
                  <a:schemeClr val="tx1"/>
                </a:solidFill>
                <a:latin typeface="Roboto-thin"/>
              </a:rPr>
              <a:t>reviews</a:t>
            </a:r>
          </a:p>
          <a:p>
            <a:pPr algn="l">
              <a:defRPr dirty="0" lang="en-US" sz="1400"/>
            </a:pPr>
            <a:r>
              <a:rPr dirty="0" i="0" lang="en-US" sz="3000">
                <a:solidFill>
                  <a:schemeClr val="tx1"/>
                </a:solidFill>
                <a:latin typeface="Roboto-thin"/>
              </a:rPr>
              <a:t/>
            </a:r>
            <a:endParaRPr dirty="0" i="0" lang="en-US" sz="3000">
              <a:solidFill>
                <a:schemeClr val="tx1"/>
              </a:solidFill>
              <a:latin typeface="Roboto-thin"/>
            </a:endParaRPr>
          </a:p>
        </p:txBody>
      </p:sp>
      <p:pic>
        <p:nvPicPr>
          <p:cNvPr id="8" name="">
            <a:extLst>
              <a:ext uri="{52B053E0-8707-4A94-BA01-3BCF200BCE6D}">
                <a16:creationId xmlns:a16="http://schemas.microsoft.com/office/drawing/2010/main" id="{25936EBF-CADB-4DA8-A78A-84143157973A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3310547" y="961091"/>
            <a:ext cx="605770" cy="504739"/>
          </a:xfrm>
          <a:prstGeom prst="rect">
            <a:avLst/>
          </a:prstGeom>
        </p:spPr>
      </p:pic>
      <p:sp>
        <p:nvSpPr>
          <p:cNvPr id="9" name="">
            <a:extLst>
              <a:ext uri="{2F2992D5-950B-4A92-94F4-80340D895609}">
                <a16:creationId xmlns:a16="http://schemas.microsoft.com/office/drawing/2010/main" id="{4D5AA043-B572-47CF-943E-375ABFEE9CE6}"/>
              </a:ext>
            </a:extLst>
          </p:cNvPr>
          <p:cNvSpPr txBox="1"/>
          <p:nvPr/>
        </p:nvSpPr>
        <p:spPr>
          <a:xfrm flipH="false" flipV="false" rot="0">
            <a:off x="3642493" y="1138085"/>
            <a:ext cx="2174709" cy="100942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>
              <a:defRPr dirty="0" lang="en-US" sz="1400"/>
            </a:pPr>
            <a:r>
              <a:rPr dirty="0" i="0" lang="en-US" sz="3000">
                <a:solidFill>
                  <a:schemeClr val="tx1"/>
                </a:solidFill>
                <a:latin typeface="Roboto-medium"/>
              </a:rPr>
              <a:t>Customer</a:t>
            </a:r>
          </a:p>
          <a:p>
            <a:pPr algn="l">
              <a:defRPr dirty="0" lang="en-US" sz="1400"/>
            </a:pPr>
            <a:r>
              <a:rPr dirty="0" i="0" lang="en-US" sz="3000">
                <a:solidFill>
                  <a:schemeClr val="tx1"/>
                </a:solidFill>
                <a:latin typeface="Roboto-thin"/>
              </a:rPr>
              <a:t/>
            </a:r>
            <a:endParaRPr dirty="0" i="0" lang="en-US" sz="3000">
              <a:solidFill>
                <a:schemeClr val="tx1"/>
              </a:solidFill>
              <a:latin typeface="Roboto-thin"/>
            </a:endParaRPr>
          </a:p>
        </p:txBody>
      </p:sp>
    </p:spTree>
    <p:extLst>
      <p:ext uri="{60AD193D-5997-4D39-AE37-F1F96B4FB1F4}">
        <p14:creationId xmlns:p14="http://schemas.microsoft.com/office/powerpoint/2010/main" val="1598430081001"/>
      </p:ext>
    </p:extLst>
    <p:custDataLst>
      <p:tags r:id="rId5"/>
    </p:custDataLst>
  </p:cSld>
  <p:clrMapOvr>
    <a:masterClrMapping/>
  </p:clrMapOvr>
  <p:transition spd="slow">
    <p:fade thruBlk="false"/>
  </p:transition>
</p:sld>
</file>

<file path=ppt/slides/slide23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BC06B1FF-48CF-4D58-8E7D-9F26E43FDE67}">
                <a16:creationId xmlns:a16="http://schemas.microsoft.com/office/drawing/2010/main" id="{2776AC84-78F2-42BF-A6B6-DD79E6DBBFFD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880281" y="1548965"/>
            <a:ext cx="2042283" cy="2042283"/>
          </a:xfrm>
          <a:prstGeom prst="rect">
            <a:avLst/>
          </a:prstGeom>
        </p:spPr>
      </p:pic>
      <p:sp>
        <p:nvSpPr>
          <p:cNvPr id="3" name="">
            <a:extLst>
              <a:ext uri="{B1A5FBAB-010D-4479-8051-0E0B6231DAA1}">
                <a16:creationId xmlns:a16="http://schemas.microsoft.com/office/drawing/2010/main" id="{A344F9B9-BCC8-46F5-BA3F-8D152FD0061A}"/>
              </a:ext>
            </a:extLst>
          </p:cNvPr>
          <p:cNvSpPr txBox="1">
            <a:spLocks noGrp="true"/>
          </p:cNvSpPr>
          <p:nvPr/>
        </p:nvSpPr>
        <p:spPr>
          <a:xfrm rot="0">
            <a:off x="3669401" y="2142734"/>
            <a:ext cx="4924596" cy="1454467"/>
          </a:xfrm>
          <a:prstGeom prst="rect">
            <a:avLst/>
          </a:prstGeom>
        </p:spPr>
        <p:txBody>
          <a:bodyPr anchor="t" rtlCol="0" vert="horz"/>
          <a:lstStyle/>
          <a:p>
            <a:pPr algn="l"/>
            <a:r>
              <a:rPr dirty="0" err="1" i="1" lang="en-US" sz="1800">
                <a:solidFill>
                  <a:srgbClr val="00b0f0"/>
                </a:solidFill>
                <a:latin typeface="Roboto-medium"/>
              </a:rPr>
              <a:t>“Lots</a:t>
            </a:r>
            <a:r>
              <a:rPr dirty="0" err="1" i="1" lang="en-US" sz="18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1" lang="en-US" sz="1800">
                <a:solidFill>
                  <a:srgbClr val="00b0f0"/>
                </a:solidFill>
                <a:latin typeface="Roboto-medium"/>
              </a:rPr>
              <a:t>of</a:t>
            </a:r>
            <a:r>
              <a:rPr dirty="0" err="1" i="1" lang="en-US" sz="18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1" lang="en-US" sz="1800">
                <a:solidFill>
                  <a:srgbClr val="00b0f0"/>
                </a:solidFill>
                <a:latin typeface="Roboto-medium"/>
              </a:rPr>
              <a:t>features</a:t>
            </a:r>
            <a:r>
              <a:rPr dirty="0" i="1" lang="en-US" sz="1800">
                <a:solidFill>
                  <a:srgbClr val="00b0f0"/>
                </a:solidFill>
                <a:latin typeface="Roboto-medium"/>
              </a:rPr>
              <a:t>.</a:t>
            </a:r>
            <a:r>
              <a:rPr dirty="0" err="1" i="1" lang="en-US" sz="1800">
                <a:solidFill>
                  <a:srgbClr val="00b0f0"/>
                </a:solidFill>
                <a:latin typeface="Roboto-medium"/>
              </a:rPr>
              <a:t>”</a:t>
            </a:r>
            <a:endParaRPr dirty="0" err="1" i="1" lang="en-US" sz="18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4" name="">
            <a:extLst>
              <a:ext uri="{C2B6D857-A36D-4AC8-8A18-EDA14329E3DB}">
                <a16:creationId xmlns:a16="http://schemas.microsoft.com/office/drawing/2010/main" id="{41DCCBB9-1220-49B2-A283-9879B4AD7797}"/>
              </a:ext>
            </a:extLst>
          </p:cNvPr>
          <p:cNvSpPr txBox="1"/>
          <p:nvPr/>
        </p:nvSpPr>
        <p:spPr>
          <a:xfrm flipH="false" flipV="false" rot="0">
            <a:off x="3669401" y="2588580"/>
            <a:ext cx="3974811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This is a super loaded solution for companies of any </a:t>
            </a:r>
            <a:r>
              <a:rPr b="0" dirty="0" lang="en-US" sz="1000">
                <a:latin typeface="Roboto"/>
              </a:rPr>
              <a:t>size. </a:t>
            </a:r>
            <a:r>
              <a:rPr b="0" dirty="0" err="1" lang="en-US" sz="1000">
                <a:latin typeface="Roboto"/>
              </a:rPr>
              <a:t>Self-service</a:t>
            </a:r>
            <a:r>
              <a:rPr b="0" dirty="0" lang="en-US" sz="1000">
                <a:latin typeface="Roboto"/>
              </a:rPr>
              <a:t> portal, knowledge base, </a:t>
            </a:r>
            <a:r>
              <a:rPr b="0" dirty="0" err="1" lang="en-US" sz="1000">
                <a:latin typeface="Roboto"/>
              </a:rPr>
              <a:t>KPI's</a:t>
            </a:r>
            <a:r>
              <a:rPr b="0" dirty="0" lang="en-US" sz="1000">
                <a:latin typeface="Roboto"/>
              </a:rPr>
              <a:t>, reports, and </a:t>
            </a:r>
            <a:r>
              <a:rPr b="0" dirty="0" lang="en-US" sz="1000">
                <a:latin typeface="Roboto"/>
              </a:rPr>
              <a:t>dashboards. Easy to implement.</a:t>
            </a:r>
            <a:endParaRPr b="0" dirty="0" lang="en-US" sz="1000">
              <a:latin typeface="Roboto"/>
            </a:endParaRPr>
          </a:p>
        </p:txBody>
      </p:sp>
      <p:sp>
        <p:nvSpPr>
          <p:cNvPr id="5" name="">
            <a:extLst>
              <a:ext uri="{CB82083E-2DA5-4DA5-9890-99E03B493E22}">
                <a16:creationId xmlns:a16="http://schemas.microsoft.com/office/drawing/2010/main" id="{472D74D3-FADD-4091-85F2-0CA76D411943}"/>
              </a:ext>
            </a:extLst>
          </p:cNvPr>
          <p:cNvSpPr txBox="1"/>
          <p:nvPr/>
        </p:nvSpPr>
        <p:spPr>
          <a:xfrm flipH="false" flipV="false" rot="0">
            <a:off x="3688213" y="3184407"/>
            <a:ext cx="4427086" cy="21714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800">
                <a:latin typeface="Roboto"/>
              </a:rPr>
              <a:t>I</a:t>
            </a:r>
            <a:r>
              <a:rPr b="0" dirty="0" lang="en-US" sz="800">
                <a:latin typeface="Roboto"/>
              </a:rPr>
              <a:t>T</a:t>
            </a:r>
            <a:r>
              <a:rPr b="0" dirty="0" lang="en-US" sz="800">
                <a:latin typeface="Roboto"/>
              </a:rPr>
              <a:t> consultant | </a:t>
            </a:r>
            <a:r>
              <a:rPr b="0" dirty="0" lang="en-US" sz="800">
                <a:latin typeface="Roboto"/>
              </a:rPr>
              <a:t>Used the software for: 6-12 months</a:t>
            </a:r>
            <a:endParaRPr b="0" dirty="0" lang="en-US" sz="800">
              <a:latin typeface="Roboto"/>
            </a:endParaRPr>
          </a:p>
        </p:txBody>
      </p:sp>
      <p:pic>
        <p:nvPicPr>
          <p:cNvPr id="6" name="">
            <a:extLst>
              <a:ext uri="{5ADF0CBC-1086-4C7B-BCF7-C0202AEFD639}">
                <a16:creationId xmlns:a16="http://schemas.microsoft.com/office/drawing/2010/main" id="{B18B9CA5-CA7A-45C2-9E68-2A3C83A0B69C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7" name="">
            <a:extLst>
              <a:ext uri="{1A928501-E082-4020-947D-25409067B2B6}">
                <a16:creationId xmlns:a16="http://schemas.microsoft.com/office/drawing/2010/main" id="{62B25B4B-4231-4620-B249-2920A93BCCAD}"/>
              </a:ext>
            </a:extLst>
          </p:cNvPr>
          <p:cNvSpPr txBox="1"/>
          <p:nvPr/>
        </p:nvSpPr>
        <p:spPr>
          <a:xfrm flipH="false" flipV="false" rot="0">
            <a:off x="3695538" y="1516818"/>
            <a:ext cx="2174709" cy="100942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>
              <a:defRPr dirty="0" lang="en-US" sz="1400"/>
            </a:pPr>
            <a:r>
              <a:rPr dirty="0" i="0" lang="en-US" sz="3000">
                <a:solidFill>
                  <a:schemeClr val="tx1"/>
                </a:solidFill>
                <a:latin typeface="Roboto-thin"/>
              </a:rPr>
              <a:t>reviews</a:t>
            </a:r>
          </a:p>
          <a:p>
            <a:pPr algn="l">
              <a:defRPr dirty="0" lang="en-US" sz="1400"/>
            </a:pPr>
            <a:r>
              <a:rPr dirty="0" i="0" lang="en-US" sz="3000">
                <a:solidFill>
                  <a:schemeClr val="tx1"/>
                </a:solidFill>
                <a:latin typeface="Roboto-thin"/>
              </a:rPr>
              <a:t/>
            </a:r>
            <a:endParaRPr dirty="0" i="0" lang="en-US" sz="3000">
              <a:solidFill>
                <a:schemeClr val="tx1"/>
              </a:solidFill>
              <a:latin typeface="Roboto-thin"/>
            </a:endParaRPr>
          </a:p>
        </p:txBody>
      </p:sp>
      <p:pic>
        <p:nvPicPr>
          <p:cNvPr id="8" name="">
            <a:extLst>
              <a:ext uri="{2058CC4D-4C2D-429C-ADE0-DC4BFCE36777}">
                <a16:creationId xmlns:a16="http://schemas.microsoft.com/office/drawing/2010/main" id="{A0284892-C068-4638-A49E-72A686DF1CEC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3310547" y="961091"/>
            <a:ext cx="605770" cy="504739"/>
          </a:xfrm>
          <a:prstGeom prst="rect">
            <a:avLst/>
          </a:prstGeom>
        </p:spPr>
      </p:pic>
      <p:sp>
        <p:nvSpPr>
          <p:cNvPr id="9" name="">
            <a:extLst>
              <a:ext uri="{A0F7BF11-DAC3-4C56-A754-5A8581DD59A9}">
                <a16:creationId xmlns:a16="http://schemas.microsoft.com/office/drawing/2010/main" id="{4FBE3778-B45D-46DB-B6B3-E2CC30722B3B}"/>
              </a:ext>
            </a:extLst>
          </p:cNvPr>
          <p:cNvSpPr txBox="1"/>
          <p:nvPr/>
        </p:nvSpPr>
        <p:spPr>
          <a:xfrm flipH="false" flipV="false" rot="0">
            <a:off x="3642493" y="1138085"/>
            <a:ext cx="2174709" cy="100942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>
              <a:defRPr dirty="0" lang="en-US" sz="1400"/>
            </a:pPr>
            <a:r>
              <a:rPr dirty="0" i="0" lang="en-US" sz="3000">
                <a:solidFill>
                  <a:schemeClr val="tx1"/>
                </a:solidFill>
                <a:latin typeface="Roboto-medium"/>
              </a:rPr>
              <a:t>Customer</a:t>
            </a:r>
          </a:p>
          <a:p>
            <a:pPr algn="l">
              <a:defRPr dirty="0" lang="en-US" sz="1400"/>
            </a:pPr>
            <a:r>
              <a:rPr dirty="0" i="0" lang="en-US" sz="3000">
                <a:solidFill>
                  <a:schemeClr val="tx1"/>
                </a:solidFill>
                <a:latin typeface="Roboto-thin"/>
              </a:rPr>
              <a:t/>
            </a:r>
            <a:endParaRPr dirty="0" i="0" lang="en-US" sz="3000">
              <a:solidFill>
                <a:schemeClr val="tx1"/>
              </a:solidFill>
              <a:latin typeface="Roboto-thin"/>
            </a:endParaRPr>
          </a:p>
        </p:txBody>
      </p:sp>
    </p:spTree>
    <p:extLst>
      <p:ext uri="{27DDC0FF-88FE-4B31-B4F3-35A275DD976A}">
        <p14:creationId xmlns:p14="http://schemas.microsoft.com/office/powerpoint/2010/main" val="1598430081004"/>
      </p:ext>
    </p:extLst>
    <p:custDataLst>
      <p:tags r:id="rId5"/>
    </p:custDataLst>
  </p:cSld>
  <p:clrMapOvr>
    <a:masterClrMapping/>
  </p:clrMapOvr>
  <p:transition spd="slow">
    <p:fade thruBlk="false"/>
  </p:transition>
</p:sld>
</file>

<file path=ppt/slides/slide24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43654954-FB9E-40C2-BCA4-B70829561AF2}">
                <a16:creationId xmlns:a16="http://schemas.microsoft.com/office/drawing/2010/main" id="{057139AB-9ED4-4286-9DE9-D47BFD18AEBD}"/>
              </a:ext>
            </a:extLst>
          </p:cNvPr>
          <p:cNvPicPr>
            <a:picLocks noChangeAspect="true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flipH="false" flipV="false" rot="0">
            <a:off x="-5953" y="5953"/>
            <a:ext cx="9204969" cy="5143623"/>
          </a:xfrm>
          <a:prstGeom prst="rect">
            <a:avLst/>
          </a:prstGeom>
        </p:spPr>
      </p:pic>
      <p:sp>
        <p:nvSpPr>
          <p:cNvPr id="3" name="">
            <a:extLst>
              <a:ext uri="{CEE8C083-0B4D-4AD7-B214-20AF968AEACF}">
                <a16:creationId xmlns:a16="http://schemas.microsoft.com/office/drawing/2010/main" id="{C3D15590-D227-4DE1-909D-26137A81A63B}"/>
              </a:ext>
            </a:extLst>
          </p:cNvPr>
          <p:cNvSpPr txBox="1"/>
          <p:nvPr/>
        </p:nvSpPr>
        <p:spPr>
          <a:xfrm flipH="false" flipV="false" rot="0">
            <a:off x="4498400" y="2484186"/>
            <a:ext cx="3003308" cy="100942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b="0" dirty="0" i="0" lang="en-US" sz="2000">
                <a:solidFill>
                  <a:schemeClr val="bg1"/>
                </a:solidFill>
                <a:latin typeface="Roboto"/>
              </a:rPr>
              <a:t>helps you implement </a:t>
            </a:r>
          </a:p>
          <a:p>
            <a:pPr>
              <a:defRPr dirty="0" lang="en-US" sz="1400"/>
            </a:pPr>
            <a:r>
              <a:rPr b="0" dirty="0" i="0" lang="en-US" sz="2000">
                <a:solidFill>
                  <a:schemeClr val="bg1"/>
                </a:solidFill>
                <a:latin typeface="Roboto"/>
              </a:rPr>
              <a:t>best practice</a:t>
            </a:r>
            <a:r>
              <a:rPr b="0" dirty="0" i="0" lang="en-US" sz="2000">
                <a:solidFill>
                  <a:schemeClr val="bg1"/>
                </a:solidFill>
                <a:latin typeface="Roboto"/>
              </a:rPr>
              <a:t> customer</a:t>
            </a:r>
          </a:p>
          <a:p>
            <a:pPr>
              <a:defRPr dirty="0" lang="en-US" sz="1400"/>
            </a:pPr>
            <a:r>
              <a:rPr b="0" dirty="0" i="0" lang="en-US" sz="2000">
                <a:solidFill>
                  <a:schemeClr val="bg1"/>
                </a:solidFill>
                <a:latin typeface="Roboto"/>
              </a:rPr>
              <a:t>support operations.</a:t>
            </a:r>
            <a:endParaRPr b="0" dirty="0" i="0" lang="en-US" sz="2000">
              <a:solidFill>
                <a:schemeClr val="bg1"/>
              </a:solidFill>
              <a:latin typeface="Roboto"/>
            </a:endParaRPr>
          </a:p>
        </p:txBody>
      </p:sp>
      <p:sp>
        <p:nvSpPr>
          <p:cNvPr id="4" name="">
            <a:extLst>
              <a:ext uri="{3D0D173C-18E7-4C87-B71E-51A283B5D73A}">
                <a16:creationId xmlns:a16="http://schemas.microsoft.com/office/drawing/2010/main" id="{7E2E824D-0AE8-4AA6-AC79-0644ABE55625}"/>
              </a:ext>
            </a:extLst>
          </p:cNvPr>
          <p:cNvSpPr txBox="1"/>
          <p:nvPr/>
        </p:nvSpPr>
        <p:spPr>
          <a:xfrm flipH="false" flipV="false" rot="0">
            <a:off x="4498400" y="1721920"/>
            <a:ext cx="1410414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b="0" dirty="0" i="0" lang="en-US" sz="2000">
                <a:solidFill>
                  <a:schemeClr val="bg1"/>
                </a:solidFill>
                <a:latin typeface="Roboto"/>
              </a:rPr>
              <a:t>How</a:t>
            </a:r>
            <a:endParaRPr b="0" dirty="0" i="0" lang="en-US" sz="2000">
              <a:solidFill>
                <a:schemeClr val="bg1"/>
              </a:solidFill>
              <a:latin typeface="Roboto"/>
            </a:endParaRPr>
          </a:p>
        </p:txBody>
      </p:sp>
      <p:sp>
        <p:nvSpPr>
          <p:cNvPr id="5" name="">
            <a:extLst>
              <a:ext uri="{1990C8E3-32E9-43F3-B5D6-B8CF8FEEC4FE}">
                <a16:creationId xmlns:a16="http://schemas.microsoft.com/office/drawing/2010/main" id="{C493289E-1C42-402C-A1E0-AD20D3F6F336}"/>
              </a:ext>
            </a:extLst>
          </p:cNvPr>
          <p:cNvSpPr txBox="1"/>
          <p:nvPr/>
        </p:nvSpPr>
        <p:spPr>
          <a:xfrm flipH="false" flipV="false" rot="0">
            <a:off x="4498400" y="1996887"/>
            <a:ext cx="3772805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err="1" i="0" lang="en-US" sz="3000">
                <a:solidFill>
                  <a:schemeClr val="bg2"/>
                </a:solidFill>
                <a:latin typeface="Roboto-medium"/>
              </a:rPr>
              <a:t>SupportCenter</a:t>
            </a:r>
            <a:r>
              <a:rPr dirty="0" i="0" lang="en-US" sz="3000">
                <a:solidFill>
                  <a:schemeClr val="bg2"/>
                </a:solidFill>
                <a:latin typeface="Roboto-medium"/>
              </a:rPr>
              <a:t> Plus</a:t>
            </a:r>
            <a:endParaRPr dirty="0" i="0" lang="en-US" sz="3000">
              <a:solidFill>
                <a:schemeClr val="bg2"/>
              </a:solidFill>
              <a:latin typeface="Roboto-medium"/>
            </a:endParaRPr>
          </a:p>
        </p:txBody>
      </p:sp>
      <p:pic>
        <p:nvPicPr>
          <p:cNvPr id="6" name="">
            <a:extLst>
              <a:ext uri="{966AA723-5C5F-4DC0-BC5B-1266B9C0ED55}">
                <a16:creationId xmlns:a16="http://schemas.microsoft.com/office/drawing/2010/main" id="{08327147-2A5A-4F8D-B050-742F26152286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2019843" y="1581769"/>
            <a:ext cx="2136962" cy="2136962"/>
          </a:xfrm>
          <a:prstGeom prst="rect">
            <a:avLst/>
          </a:prstGeom>
        </p:spPr>
      </p:pic>
    </p:spTree>
    <p:extLst>
      <p:ext uri="{1999ACA1-77B3-4A83-BFB0-B088A43EF5BA}">
        <p14:creationId xmlns:p14="http://schemas.microsoft.com/office/powerpoint/2010/main" val="1598430081007"/>
      </p:ext>
    </p:extLst>
    <p:custDataLst>
      <p:tags r:id="rId4"/>
    </p:custDataLst>
  </p:cSld>
  <p:clrMapOvr>
    <a:masterClrMapping/>
  </p:clrMapOvr>
  <p:transition spd="slow">
    <p:fade thruBlk="false"/>
  </p:transition>
</p:sld>
</file>

<file path=ppt/slides/slide25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789236C0-09F4-4EF0-A8A0-88F8122D5E5E}">
                <a16:creationId xmlns:a16="http://schemas.microsoft.com/office/drawing/2010/main" id="{49BD0C53-4E8F-4560-8E0C-C3A6A74AD121}"/>
              </a:ext>
            </a:extLst>
          </p:cNvPr>
          <p:cNvPicPr>
            <a:picLocks noChangeAspect="true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flipH="false" flipV="false" rot="0">
            <a:off x="-5953" y="5953"/>
            <a:ext cx="9204969" cy="5143623"/>
          </a:xfrm>
          <a:prstGeom prst="rect">
            <a:avLst/>
          </a:prstGeom>
        </p:spPr>
      </p:pic>
      <p:pic>
        <p:nvPicPr>
          <p:cNvPr id="3" name="">
            <a:extLst>
              <a:ext uri="{C4C3725C-A925-48CA-8293-91E367B058A1}">
                <a16:creationId xmlns:a16="http://schemas.microsoft.com/office/drawing/2010/main" id="{394E9CD3-2ECA-42F8-B1FA-855452CF16C2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50838" y="4644685"/>
            <a:ext cx="1070249" cy="285750"/>
          </a:xfrm>
          <a:prstGeom prst="rect">
            <a:avLst/>
          </a:prstGeom>
        </p:spPr>
      </p:pic>
      <p:sp>
        <p:nvSpPr>
          <p:cNvPr id="4" name="">
            <a:extLst>
              <a:ext uri="{BDD480E6-A334-4586-BD02-8690D261CF51}">
                <a16:creationId xmlns:a16="http://schemas.microsoft.com/office/drawing/2010/main" id="{CD30C072-E946-442D-93CC-29BBEC89E84E}"/>
              </a:ext>
            </a:extLst>
          </p:cNvPr>
          <p:cNvSpPr txBox="1"/>
          <p:nvPr/>
        </p:nvSpPr>
        <p:spPr>
          <a:xfrm flipH="false" flipV="false" rot="0">
            <a:off x="4969164" y="2095500"/>
            <a:ext cx="3772805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i="0" lang="en-US" sz="3000">
                <a:solidFill>
                  <a:schemeClr val="bg1"/>
                </a:solidFill>
                <a:latin typeface="Roboto-medium"/>
              </a:rPr>
              <a:t>Account</a:t>
            </a:r>
            <a:endParaRPr dirty="0" i="0" lang="en-US" sz="3000">
              <a:solidFill>
                <a:schemeClr val="bg1"/>
              </a:solidFill>
              <a:latin typeface="Roboto-medium"/>
            </a:endParaRPr>
          </a:p>
        </p:txBody>
      </p:sp>
      <p:sp>
        <p:nvSpPr>
          <p:cNvPr id="5" name="">
            <a:extLst>
              <a:ext uri="{379FB922-CCF9-49FF-BA04-5F3AA972472E}">
                <a16:creationId xmlns:a16="http://schemas.microsoft.com/office/drawing/2010/main" id="{E586D3E8-88B2-4461-9D71-A24EE97C8E78}"/>
              </a:ext>
            </a:extLst>
          </p:cNvPr>
          <p:cNvSpPr txBox="1"/>
          <p:nvPr/>
        </p:nvSpPr>
        <p:spPr>
          <a:xfrm flipH="false" flipV="false" rot="0">
            <a:off x="4955009" y="2529478"/>
            <a:ext cx="3772805" cy="39997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i="0" lang="en-US" sz="2000">
                <a:solidFill>
                  <a:schemeClr val="bg1"/>
                </a:solidFill>
                <a:latin typeface="Roboto"/>
              </a:rPr>
              <a:t>Management</a:t>
            </a:r>
            <a:endParaRPr dirty="0" i="0" lang="en-US" sz="2000">
              <a:solidFill>
                <a:schemeClr val="bg1"/>
              </a:solidFill>
              <a:latin typeface="Roboto"/>
            </a:endParaRPr>
          </a:p>
        </p:txBody>
      </p:sp>
      <p:pic>
        <p:nvPicPr>
          <p:cNvPr id="6" name="">
            <a:extLst>
              <a:ext uri="{906FC73D-69CA-454E-992B-F71FCFFE8A39}">
                <a16:creationId xmlns:a16="http://schemas.microsoft.com/office/drawing/2010/main" id="{03C04FD8-474D-45CB-A7B5-F32D2B183E78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2394708" y="1246889"/>
            <a:ext cx="2471841" cy="2471841"/>
          </a:xfrm>
          <a:prstGeom prst="rect">
            <a:avLst/>
          </a:prstGeom>
        </p:spPr>
      </p:pic>
    </p:spTree>
    <p:extLst>
      <p:ext uri="{CDC42FCE-0645-48EA-821B-3B522778D4E7}">
        <p14:creationId xmlns:p14="http://schemas.microsoft.com/office/powerpoint/2010/main" val="1598430081010"/>
      </p:ext>
    </p:extLst>
    <p:custDataLst>
      <p:tags r:id="rId5"/>
    </p:custDataLst>
  </p:cSld>
  <p:clrMapOvr>
    <a:masterClrMapping/>
  </p:clrMapOvr>
  <p:transition spd="slow">
    <p:fade thruBlk="false"/>
  </p:transition>
</p:sld>
</file>

<file path=ppt/slides/slide26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5C9040BF-0244-4F5C-8D76-E4EC8A414046}">
                <a16:creationId xmlns:a16="http://schemas.microsoft.com/office/drawing/2010/main" id="{92A177DE-95D5-4230-9EB4-4335662AE2DB}"/>
              </a:ext>
            </a:extLst>
          </p:cNvPr>
          <p:cNvPicPr>
            <a:picLocks noChangeAspect="true"/>
          </p:cNvPicPr>
          <p:nvPr/>
        </p:nvPicPr>
        <p:blipFill>
          <a:blip r:embed="rId2"/>
          <a:srcRect b="28310" l="0" r="0" t="24730"/>
          <a:stretch>
            <a:fillRect/>
          </a:stretch>
        </p:blipFill>
        <p:spPr>
          <a:xfrm flipH="false" flipV="false" rot="0">
            <a:off x="466725" y="1004306"/>
            <a:ext cx="8210550" cy="3132989"/>
          </a:xfrm>
          <a:prstGeom prst="rect">
            <a:avLst/>
          </a:prstGeom>
        </p:spPr>
      </p:pic>
      <p:pic>
        <p:nvPicPr>
          <p:cNvPr id="3" name="">
            <a:extLst>
              <a:ext uri="{08019B31-DE37-4219-85AD-850AA8B48B8F}">
                <a16:creationId xmlns:a16="http://schemas.microsoft.com/office/drawing/2010/main" id="{1169411A-CF3F-4DF1-8AAB-6B8ADBAFB596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48600" y="4638675"/>
            <a:ext cx="1070249" cy="285750"/>
          </a:xfrm>
          <a:prstGeom prst="rect">
            <a:avLst/>
          </a:prstGeom>
        </p:spPr>
      </p:pic>
      <p:sp>
        <p:nvSpPr>
          <p:cNvPr id="4" name="">
            <a:extLst>
              <a:ext uri="{8240005B-D0FF-4E39-A58C-09DBAC769DAF}">
                <a16:creationId xmlns:a16="http://schemas.microsoft.com/office/drawing/2010/main" id="{F52B139D-C514-4475-97DD-0DAA6341B403}"/>
              </a:ext>
            </a:extLst>
          </p:cNvPr>
          <p:cNvSpPr txBox="1"/>
          <p:nvPr/>
        </p:nvSpPr>
        <p:spPr>
          <a:xfrm flipH="false" flipV="false" rot="0">
            <a:off x="2192636" y="911723"/>
            <a:ext cx="4762500" cy="33903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Account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management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structure</a:t>
            </a:r>
            <a:endParaRPr dirty="0" i="0" lang="en-US" sz="16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5" name="">
            <a:extLst>
              <a:ext uri="{4EC1E10F-0B56-47BC-9512-DDA7F056F749}">
                <a16:creationId xmlns:a16="http://schemas.microsoft.com/office/drawing/2010/main" id="{91D04218-DFB6-452B-AB98-A8CC94E483A4}"/>
              </a:ext>
            </a:extLst>
          </p:cNvPr>
          <p:cNvSpPr txBox="1"/>
          <p:nvPr/>
        </p:nvSpPr>
        <p:spPr>
          <a:xfrm flipH="false" flipV="false" rot="0">
            <a:off x="2439123" y="3038437"/>
            <a:ext cx="886815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Portals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6" name="">
            <a:extLst>
              <a:ext uri="{24D359D7-0CF4-400F-B4AE-0B3DB056C51A}">
                <a16:creationId xmlns:a16="http://schemas.microsoft.com/office/drawing/2010/main" id="{7A23FC34-4B5A-4FEA-8E24-52E91BB5EA2E}"/>
              </a:ext>
            </a:extLst>
          </p:cNvPr>
          <p:cNvSpPr txBox="1"/>
          <p:nvPr/>
        </p:nvSpPr>
        <p:spPr>
          <a:xfrm flipH="false" flipV="false" rot="0">
            <a:off x="4128592" y="3038437"/>
            <a:ext cx="886815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Accounts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7" name="">
            <a:extLst>
              <a:ext uri="{E7BA1284-6AC0-40AE-BEA8-E9F462E54123}">
                <a16:creationId xmlns:a16="http://schemas.microsoft.com/office/drawing/2010/main" id="{75CA9083-A6BD-4B8A-A0AB-35AEFC24AEE3}"/>
              </a:ext>
            </a:extLst>
          </p:cNvPr>
          <p:cNvSpPr txBox="1"/>
          <p:nvPr/>
        </p:nvSpPr>
        <p:spPr>
          <a:xfrm flipH="false" flipV="false" rot="0">
            <a:off x="5749710" y="3038437"/>
            <a:ext cx="886815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Contacts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</p:spTree>
    <p:extLst>
      <p:ext uri="{D0281842-0986-4B4C-AA52-BE0A576438CF}">
        <p14:creationId xmlns:p14="http://schemas.microsoft.com/office/powerpoint/2010/main" val="1598430081013"/>
      </p:ext>
    </p:extLst>
    <p:custDataLst>
      <p:tags r:id="rId4"/>
    </p:custDataLst>
  </p:cSld>
  <p:clrMapOvr>
    <a:masterClrMapping/>
  </p:clrMapOvr>
</p:sld>
</file>

<file path=ppt/slides/slide27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C4A2B950-6890-484A-A83D-C82D5D471E67}">
                <a16:creationId xmlns:a16="http://schemas.microsoft.com/office/drawing/2010/main" id="{565F61D9-9BC2-41E0-81BE-A219D08E43CA}"/>
              </a:ext>
            </a:extLst>
          </p:cNvPr>
          <p:cNvSpPr txBox="1"/>
          <p:nvPr/>
        </p:nvSpPr>
        <p:spPr>
          <a:xfrm flipH="false" flipV="false" rot="0">
            <a:off x="2190750" y="829827"/>
            <a:ext cx="4762500" cy="58281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Best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practice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account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management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with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SupportCenter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Plus</a:t>
            </a:r>
            <a:endParaRPr dirty="0" i="0" lang="en-US" sz="16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3" name="">
            <a:extLst>
              <a:ext uri="{F53FBE17-2F7A-4445-AD8B-85CCAD8A1021}">
                <a16:creationId xmlns:a16="http://schemas.microsoft.com/office/drawing/2010/main" id="{BB260052-088D-406E-8B3F-FAEF593F861C}"/>
              </a:ext>
            </a:extLst>
          </p:cNvPr>
          <p:cNvSpPr txBox="1"/>
          <p:nvPr/>
        </p:nvSpPr>
        <p:spPr>
          <a:xfrm flipH="false" flipV="false" rot="0">
            <a:off x="2675647" y="2225248"/>
            <a:ext cx="2117848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P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rovide p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ersonaliz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ed services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 </a:t>
            </a:r>
            <a:endParaRPr dirty="0" lang="en-US" sz="1200" u="none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4" name="">
            <a:extLst>
              <a:ext uri="{3CF54AA5-C906-49CB-938F-32C2B9A6D02B}">
                <a16:creationId xmlns:a16="http://schemas.microsoft.com/office/drawing/2010/main" id="{0EABA338-5B56-4656-A7C0-347DAF9971AC}"/>
              </a:ext>
            </a:extLst>
          </p:cNvPr>
          <p:cNvSpPr txBox="1"/>
          <p:nvPr/>
        </p:nvSpPr>
        <p:spPr>
          <a:xfrm flipH="false" flipV="false" rot="0">
            <a:off x="2684390" y="2767288"/>
            <a:ext cx="1926463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000">
                <a:latin typeface="Roboto"/>
              </a:rPr>
              <a:t>Self-service</a:t>
            </a:r>
            <a:r>
              <a:rPr dirty="0" lang="en-US" sz="1000">
                <a:latin typeface="Roboto"/>
              </a:rPr>
              <a:t> portal</a:t>
            </a:r>
            <a:endParaRPr dirty="0" lang="en-US" sz="1000">
              <a:latin typeface="Roboto"/>
            </a:endParaRPr>
          </a:p>
        </p:txBody>
      </p:sp>
      <p:sp>
        <p:nvSpPr>
          <p:cNvPr id="5" name="">
            <a:extLst>
              <a:ext uri="{016261E1-F99E-45CB-AC20-4D2B510CBCEE}">
                <a16:creationId xmlns:a16="http://schemas.microsoft.com/office/drawing/2010/main" id="{2FB37FE1-9BC0-4F4E-B20D-933473F8DE07}"/>
              </a:ext>
            </a:extLst>
          </p:cNvPr>
          <p:cNvSpPr/>
          <p:nvPr/>
        </p:nvSpPr>
        <p:spPr>
          <a:xfrm flipH="true" flipV="true" rot="0">
            <a:off x="2788029" y="2725369"/>
            <a:ext cx="1417177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ot="10800000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6" name="">
            <a:extLst>
              <a:ext uri="{D088E802-C024-40AF-A5B3-208D1FA2B9B9}">
                <a16:creationId xmlns:a16="http://schemas.microsoft.com/office/drawing/2010/main" id="{95132CBA-E915-4881-9D48-3C67F187775C}"/>
              </a:ext>
            </a:extLst>
          </p:cNvPr>
          <p:cNvSpPr txBox="1"/>
          <p:nvPr/>
        </p:nvSpPr>
        <p:spPr>
          <a:xfrm flipH="false" flipV="false" rot="0">
            <a:off x="5376595" y="2235002"/>
            <a:ext cx="2174737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Boost the service desk team's productivity with process automations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7" name="">
            <a:extLst>
              <a:ext uri="{EA60C632-FB66-4957-AB03-71B7FCD96A28}">
                <a16:creationId xmlns:a16="http://schemas.microsoft.com/office/drawing/2010/main" id="{F6EB83F9-7C56-4F68-ADE8-EFD1AE2F37AA}"/>
              </a:ext>
            </a:extLst>
          </p:cNvPr>
          <p:cNvSpPr txBox="1"/>
          <p:nvPr/>
        </p:nvSpPr>
        <p:spPr>
          <a:xfrm flipH="false" flipV="false" rot="0">
            <a:off x="5386120" y="3012710"/>
            <a:ext cx="2165212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000">
                <a:latin typeface="Roboto"/>
              </a:rPr>
              <a:t>Business</a:t>
            </a:r>
            <a:r>
              <a:rPr dirty="0" lang="en-US" sz="1000">
                <a:latin typeface="Roboto"/>
              </a:rPr>
              <a:t> </a:t>
            </a:r>
            <a:r>
              <a:rPr dirty="0" lang="en-US" sz="1000">
                <a:latin typeface="Roboto"/>
              </a:rPr>
              <a:t>rules</a:t>
            </a:r>
            <a:r>
              <a:rPr dirty="0" lang="en-US" sz="1000">
                <a:solidFill>
                  <a:schemeClr val="bg1">
                    <a:lumMod val="65000"/>
                  </a:schemeClr>
                </a:solidFill>
                <a:latin typeface="Roboto"/>
              </a:rPr>
              <a:t> </a:t>
            </a:r>
            <a:r>
              <a:rPr dirty="0" lang="en-US" sz="1000">
                <a:solidFill>
                  <a:schemeClr val="bg1">
                    <a:lumMod val="65000"/>
                  </a:schemeClr>
                </a:solidFill>
                <a:latin typeface="Roboto"/>
              </a:rPr>
              <a:t>|</a:t>
            </a:r>
            <a:r>
              <a:rPr dirty="0" lang="en-US" sz="1000">
                <a:solidFill>
                  <a:schemeClr val="bg1">
                    <a:lumMod val="65000"/>
                  </a:schemeClr>
                </a:solidFill>
                <a:latin typeface="Roboto"/>
              </a:rPr>
              <a:t> </a:t>
            </a:r>
            <a:r>
              <a:rPr dirty="0" err="1" lang="en-US" sz="1000">
                <a:latin typeface="Roboto"/>
              </a:rPr>
              <a:t>SLAs</a:t>
            </a:r>
            <a:endParaRPr dirty="0" err="1" lang="en-US" sz="1000">
              <a:latin typeface="Roboto"/>
            </a:endParaRPr>
          </a:p>
        </p:txBody>
      </p:sp>
      <p:sp>
        <p:nvSpPr>
          <p:cNvPr id="8" name="">
            <a:extLst>
              <a:ext uri="{DE079A92-DD32-4B72-A7A7-F060A039ED94}">
                <a16:creationId xmlns:a16="http://schemas.microsoft.com/office/drawing/2010/main" id="{82F21653-5198-4DA8-AE61-069C33F3A1A9}"/>
              </a:ext>
            </a:extLst>
          </p:cNvPr>
          <p:cNvSpPr/>
          <p:nvPr/>
        </p:nvSpPr>
        <p:spPr>
          <a:xfrm flipH="true" flipV="true" rot="0">
            <a:off x="5490895" y="2939662"/>
            <a:ext cx="1590675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ot="10800000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pic>
        <p:nvPicPr>
          <p:cNvPr id="9" name="">
            <a:extLst>
              <a:ext uri="{D29D1FFA-1780-4EC2-B470-2DFE64EF07B2}">
                <a16:creationId xmlns:a16="http://schemas.microsoft.com/office/drawing/2010/main" id="{856AAEE6-3B5B-4D14-8986-55E2F9C83365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2050513" y="2307031"/>
            <a:ext cx="472392" cy="472392"/>
          </a:xfrm>
          <a:prstGeom prst="rect">
            <a:avLst/>
          </a:prstGeom>
        </p:spPr>
      </p:pic>
      <p:pic>
        <p:nvPicPr>
          <p:cNvPr id="10" name="">
            <a:extLst>
              <a:ext uri="{2D1BC14D-CF15-4953-B8BA-E387E8A21313}">
                <a16:creationId xmlns:a16="http://schemas.microsoft.com/office/drawing/2010/main" id="{FA46FD5D-A78F-478A-90A4-9FF71D3E7F41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4788329" y="2309325"/>
            <a:ext cx="476250" cy="476250"/>
          </a:xfrm>
          <a:prstGeom prst="rect">
            <a:avLst/>
          </a:prstGeom>
        </p:spPr>
      </p:pic>
      <p:pic>
        <p:nvPicPr>
          <p:cNvPr id="11" name="">
            <a:extLst>
              <a:ext uri="{173BBCE6-471C-482C-B48D-356ACF4AC5B0}">
                <a16:creationId xmlns:a16="http://schemas.microsoft.com/office/drawing/2010/main" id="{696F9620-5477-41D6-8EBA-FDBCCE291AC1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7848600" y="4638675"/>
            <a:ext cx="1070249" cy="285750"/>
          </a:xfrm>
          <a:prstGeom prst="rect">
            <a:avLst/>
          </a:prstGeom>
        </p:spPr>
      </p:pic>
    </p:spTree>
    <p:extLst>
      <p:ext uri="{A3E8CF12-EDCD-42B6-AA56-46091141C8BE}">
        <p14:creationId xmlns:p14="http://schemas.microsoft.com/office/powerpoint/2010/main" val="1598430081016"/>
      </p:ext>
    </p:extLst>
    <p:custDataLst>
      <p:tags r:id="rId5"/>
    </p:custDataLst>
  </p:cSld>
  <p:clrMapOvr>
    <a:masterClrMapping/>
  </p:clrMapOvr>
</p:sld>
</file>

<file path=ppt/slides/slide28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EE250569-3E35-45EE-B688-FFE7A638CDA2}">
                <a16:creationId xmlns:a16="http://schemas.microsoft.com/office/drawing/2010/main" id="{6C17A323-E9BD-4FA3-940A-A3FB0AB16E21}"/>
              </a:ext>
            </a:extLst>
          </p:cNvPr>
          <p:cNvPicPr>
            <a:picLocks noChangeAspect="true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flipH="false" flipV="false" rot="0">
            <a:off x="0" y="0"/>
            <a:ext cx="9210103" cy="5146491"/>
          </a:xfrm>
          <a:prstGeom prst="rect">
            <a:avLst/>
          </a:prstGeom>
        </p:spPr>
      </p:pic>
      <p:sp>
        <p:nvSpPr>
          <p:cNvPr id="3" name="">
            <a:extLst>
              <a:ext uri="{719425A2-F420-45DC-86C0-FEE09C44A90F}">
                <a16:creationId xmlns:a16="http://schemas.microsoft.com/office/drawing/2010/main" id="{D7B5252B-4540-4ED8-8DB1-033F637C5FB0}"/>
              </a:ext>
            </a:extLst>
          </p:cNvPr>
          <p:cNvSpPr txBox="1"/>
          <p:nvPr/>
        </p:nvSpPr>
        <p:spPr>
          <a:xfrm flipH="false" flipV="false" rot="0">
            <a:off x="4444841" y="2095500"/>
            <a:ext cx="3772805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i="0" lang="en-US" sz="3000">
                <a:solidFill>
                  <a:schemeClr val="bg1"/>
                </a:solidFill>
                <a:latin typeface="Roboto-medium"/>
              </a:rPr>
              <a:t>Billing &amp; contracts</a:t>
            </a:r>
            <a:endParaRPr dirty="0" i="0" lang="en-US" sz="3000">
              <a:solidFill>
                <a:schemeClr val="bg1"/>
              </a:solidFill>
              <a:latin typeface="Roboto-medium"/>
            </a:endParaRPr>
          </a:p>
        </p:txBody>
      </p:sp>
      <p:sp>
        <p:nvSpPr>
          <p:cNvPr id="4" name="">
            <a:extLst>
              <a:ext uri="{4EB3B582-7F38-4BB7-B22E-4EEE5886B000}">
                <a16:creationId xmlns:a16="http://schemas.microsoft.com/office/drawing/2010/main" id="{619185ED-5165-4E42-85C5-07020CA13BA2}"/>
              </a:ext>
            </a:extLst>
          </p:cNvPr>
          <p:cNvSpPr txBox="1"/>
          <p:nvPr/>
        </p:nvSpPr>
        <p:spPr>
          <a:xfrm flipH="false" flipV="false" rot="0">
            <a:off x="4452566" y="2529478"/>
            <a:ext cx="3772805" cy="39997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i="0" lang="en-US" sz="2000">
                <a:solidFill>
                  <a:schemeClr val="bg1"/>
                </a:solidFill>
                <a:latin typeface="Roboto"/>
              </a:rPr>
              <a:t>Management</a:t>
            </a:r>
            <a:endParaRPr dirty="0" i="0" lang="en-US" sz="2000">
              <a:solidFill>
                <a:schemeClr val="bg1"/>
              </a:solidFill>
              <a:latin typeface="Roboto"/>
            </a:endParaRPr>
          </a:p>
        </p:txBody>
      </p:sp>
      <p:pic>
        <p:nvPicPr>
          <p:cNvPr id="5" name="">
            <a:extLst>
              <a:ext uri="{D7C06408-5D90-4000-82FE-C1E2AF62D141}">
                <a16:creationId xmlns:a16="http://schemas.microsoft.com/office/drawing/2010/main" id="{F92B82C3-0226-4322-9050-F97287489C07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50838" y="4644685"/>
            <a:ext cx="1070249" cy="285750"/>
          </a:xfrm>
          <a:prstGeom prst="rect">
            <a:avLst/>
          </a:prstGeom>
        </p:spPr>
      </p:pic>
      <p:pic>
        <p:nvPicPr>
          <p:cNvPr id="6" name="">
            <a:extLst>
              <a:ext uri="{81345B5D-8B59-4343-A182-7D15369D0916}">
                <a16:creationId xmlns:a16="http://schemas.microsoft.com/office/drawing/2010/main" id="{1CC146B8-4E44-4417-96FA-4354ACD6E8CD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2019843" y="1581769"/>
            <a:ext cx="2136962" cy="2136962"/>
          </a:xfrm>
          <a:prstGeom prst="rect">
            <a:avLst/>
          </a:prstGeom>
        </p:spPr>
      </p:pic>
    </p:spTree>
    <p:extLst>
      <p:ext uri="{E40A46DD-D5CB-44DA-A84C-09D43B66AFCF}">
        <p14:creationId xmlns:p14="http://schemas.microsoft.com/office/powerpoint/2010/main" val="1598430081019"/>
      </p:ext>
    </p:extLst>
    <p:custDataLst>
      <p:tags r:id="rId5"/>
    </p:custDataLst>
  </p:cSld>
  <p:clrMapOvr>
    <a:masterClrMapping/>
  </p:clrMapOvr>
  <p:transition spd="slow">
    <p:fade thruBlk="false"/>
  </p:transition>
</p:sld>
</file>

<file path=ppt/slides/slide29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2315674F-820C-4812-9314-789304B7C7D1}">
                <a16:creationId xmlns:a16="http://schemas.microsoft.com/office/drawing/2010/main" id="{DB461D40-E93F-4CC2-936E-87D6C4159D1C}"/>
              </a:ext>
            </a:extLst>
          </p:cNvPr>
          <p:cNvPicPr>
            <a:picLocks noChangeAspect="true"/>
          </p:cNvPicPr>
          <p:nvPr/>
        </p:nvPicPr>
        <p:blipFill>
          <a:blip r:embed="rId2"/>
          <a:srcRect b="16340" l="-120" r="120" t="20190"/>
          <a:stretch>
            <a:fillRect/>
          </a:stretch>
        </p:blipFill>
        <p:spPr>
          <a:xfrm flipH="false" flipV="false" rot="0">
            <a:off x="1267958" y="1081344"/>
            <a:ext cx="6647688" cy="3428904"/>
          </a:xfrm>
          <a:prstGeom prst="rect">
            <a:avLst/>
          </a:prstGeom>
        </p:spPr>
      </p:pic>
      <p:pic>
        <p:nvPicPr>
          <p:cNvPr id="3" name="">
            <a:extLst>
              <a:ext uri="{69D83DE1-6D28-465F-9D4F-AD753E0D5544}">
                <a16:creationId xmlns:a16="http://schemas.microsoft.com/office/drawing/2010/main" id="{524AE881-B4EC-4556-93E1-1A98F75A8BC3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48600" y="4638675"/>
            <a:ext cx="1070249" cy="285750"/>
          </a:xfrm>
          <a:prstGeom prst="rect">
            <a:avLst/>
          </a:prstGeom>
        </p:spPr>
      </p:pic>
      <p:sp>
        <p:nvSpPr>
          <p:cNvPr id="4" name="">
            <a:extLst>
              <a:ext uri="{80442FFB-D635-4249-8A20-2104591E3B9D}">
                <a16:creationId xmlns:a16="http://schemas.microsoft.com/office/drawing/2010/main" id="{2CBB5D2A-0CC9-4247-BEB2-A483DCBD1498}"/>
              </a:ext>
            </a:extLst>
          </p:cNvPr>
          <p:cNvSpPr txBox="1"/>
          <p:nvPr/>
        </p:nvSpPr>
        <p:spPr>
          <a:xfrm flipH="false" flipV="false" rot="0">
            <a:off x="2190750" y="517559"/>
            <a:ext cx="4762500" cy="33903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Billing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workflow</a:t>
            </a:r>
            <a:endParaRPr dirty="0" i="0" lang="en-US" sz="16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5" name="">
            <a:extLst>
              <a:ext uri="{0A8701A2-A889-4FDA-AB2C-ECE830E9C610}">
                <a16:creationId xmlns:a16="http://schemas.microsoft.com/office/drawing/2010/main" id="{698443D6-9AF6-46C5-B4FE-B01291F8C1D1}"/>
              </a:ext>
            </a:extLst>
          </p:cNvPr>
          <p:cNvSpPr txBox="1"/>
          <p:nvPr/>
        </p:nvSpPr>
        <p:spPr>
          <a:xfrm flipH="false" flipV="false" rot="0">
            <a:off x="2160117" y="2004803"/>
            <a:ext cx="886815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Account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6" name="">
            <a:extLst>
              <a:ext uri="{B9EC6B4C-D4FE-4C92-98C2-92878B18332E}">
                <a16:creationId xmlns:a16="http://schemas.microsoft.com/office/drawing/2010/main" id="{18978905-4636-4FAB-8C5C-87AAF8568251}"/>
              </a:ext>
            </a:extLst>
          </p:cNvPr>
          <p:cNvSpPr txBox="1"/>
          <p:nvPr/>
        </p:nvSpPr>
        <p:spPr>
          <a:xfrm flipH="false" flipV="false" rot="0">
            <a:off x="2071849" y="3295630"/>
            <a:ext cx="1138647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Contract </a:t>
            </a:r>
            <a:r>
              <a:rPr b="1" dirty="0" lang="en-US" sz="1000">
                <a:solidFill>
                  <a:srgbClr val="0070c0"/>
                </a:solidFill>
                <a:latin typeface="Roboto"/>
              </a:rPr>
              <a:t>billing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7" name="">
            <a:extLst>
              <a:ext uri="{BE63253C-81E1-4C8A-8A69-DBD16153253B}">
                <a16:creationId xmlns:a16="http://schemas.microsoft.com/office/drawing/2010/main" id="{C9D28562-787B-47C2-8CBF-C98AF30429AA}"/>
              </a:ext>
            </a:extLst>
          </p:cNvPr>
          <p:cNvSpPr txBox="1"/>
          <p:nvPr/>
        </p:nvSpPr>
        <p:spPr>
          <a:xfrm flipH="false" flipV="false" rot="0">
            <a:off x="3494674" y="3270189"/>
            <a:ext cx="886815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Support</a:t>
            </a:r>
          </a:p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plan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8" name="">
            <a:extLst>
              <a:ext uri="{9B61C8EC-A523-4214-A06C-CB0B600223EF}">
                <a16:creationId xmlns:a16="http://schemas.microsoft.com/office/drawing/2010/main" id="{F5981772-14C7-4D60-BD1B-375D642B2E48}"/>
              </a:ext>
            </a:extLst>
          </p:cNvPr>
          <p:cNvSpPr txBox="1"/>
          <p:nvPr/>
        </p:nvSpPr>
        <p:spPr>
          <a:xfrm flipH="false" flipV="false" rot="0">
            <a:off x="6473790" y="3346370"/>
            <a:ext cx="886815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Bills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9" name="">
            <a:extLst>
              <a:ext uri="{9CC6F312-9B86-4891-A784-2322C9679E4B}">
                <a16:creationId xmlns:a16="http://schemas.microsoft.com/office/drawing/2010/main" id="{CB4627AC-B9E4-4286-B1CC-51CB0C835A59}"/>
              </a:ext>
            </a:extLst>
          </p:cNvPr>
          <p:cNvSpPr txBox="1"/>
          <p:nvPr/>
        </p:nvSpPr>
        <p:spPr>
          <a:xfrm flipH="false" flipV="false" rot="0">
            <a:off x="4984442" y="4262637"/>
            <a:ext cx="1111405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Bill rule 3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10" name="">
            <a:extLst>
              <a:ext uri="{1764F86E-447F-45A7-828C-3A7EEC8AA87D}">
                <a16:creationId xmlns:a16="http://schemas.microsoft.com/office/drawing/2010/main" id="{1CAEE6FC-4911-444B-9B9C-8C50B19BA7D9}"/>
              </a:ext>
            </a:extLst>
          </p:cNvPr>
          <p:cNvSpPr txBox="1"/>
          <p:nvPr/>
        </p:nvSpPr>
        <p:spPr>
          <a:xfrm flipH="false" flipV="false" rot="0">
            <a:off x="4966877" y="3270189"/>
            <a:ext cx="1146532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Bill rule 2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11" name="">
            <a:extLst>
              <a:ext uri="{279C7BEC-F35E-4B33-BE65-6E4DA750E440}">
                <a16:creationId xmlns:a16="http://schemas.microsoft.com/office/drawing/2010/main" id="{0129522A-B90B-42AF-BEB8-BFCC08995965}"/>
              </a:ext>
            </a:extLst>
          </p:cNvPr>
          <p:cNvSpPr txBox="1"/>
          <p:nvPr/>
        </p:nvSpPr>
        <p:spPr>
          <a:xfrm flipH="false" flipV="false" rot="0">
            <a:off x="4984442" y="2321509"/>
            <a:ext cx="1146532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Bill rule 1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</p:spTree>
    <p:extLst>
      <p:ext uri="{357EA809-B254-46E4-9F0B-9A90CCDE14C3}">
        <p14:creationId xmlns:p14="http://schemas.microsoft.com/office/powerpoint/2010/main" val="1598430081022"/>
      </p:ext>
    </p:extLst>
    <p:custDataLst>
      <p:tags r:id="rId4"/>
    </p:custDataLst>
  </p:cSld>
  <p:clrMapOvr>
    <a:masterClrMapping/>
  </p:clrMapOvr>
</p:sld>
</file>

<file path=ppt/slides/slide30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1BBE91DA-589D-43B8-89F1-9DACBFD856AE}">
                <a16:creationId xmlns:a16="http://schemas.microsoft.com/office/drawing/2010/main" id="{3911A7BE-B18E-4A9F-859B-934035A546F8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7848600" y="4638675"/>
            <a:ext cx="1070249" cy="285750"/>
          </a:xfrm>
          <a:prstGeom prst="rect">
            <a:avLst/>
          </a:prstGeom>
        </p:spPr>
      </p:pic>
      <p:sp>
        <p:nvSpPr>
          <p:cNvPr id="3" name="">
            <a:extLst>
              <a:ext uri="{D079EEB9-5D2B-4203-9089-4EDE49CDA951}">
                <a16:creationId xmlns:a16="http://schemas.microsoft.com/office/drawing/2010/main" id="{EF933C4E-F46A-4B19-988B-E545C179A2DA}"/>
              </a:ext>
            </a:extLst>
          </p:cNvPr>
          <p:cNvSpPr txBox="1"/>
          <p:nvPr/>
        </p:nvSpPr>
        <p:spPr>
          <a:xfrm flipH="false" flipV="false" rot="0">
            <a:off x="2190750" y="766324"/>
            <a:ext cx="4762500" cy="33903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Best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practice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billing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with 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SupportCenter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Plus</a:t>
            </a:r>
            <a:endParaRPr dirty="0" i="0" lang="en-US" sz="16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4" name="">
            <a:extLst>
              <a:ext uri="{1242F332-A214-4C3D-BFA1-738F64E40EF3}">
                <a16:creationId xmlns:a16="http://schemas.microsoft.com/office/drawing/2010/main" id="{BA69F613-7F2D-4BE6-8DA7-DE869C75DC04}"/>
              </a:ext>
            </a:extLst>
          </p:cNvPr>
          <p:cNvSpPr txBox="1"/>
          <p:nvPr/>
        </p:nvSpPr>
        <p:spPr>
          <a:xfrm flipH="false" flipV="false" rot="0">
            <a:off x="1453857" y="2108806"/>
            <a:ext cx="1829790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Flexibly bill 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different customers 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based on 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the services delivered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 </a:t>
            </a:r>
            <a:endParaRPr dirty="0" lang="en-US" sz="1200" u="none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5" name="">
            <a:extLst>
              <a:ext uri="{77AE8ECF-5FFA-4E4D-BF90-121200D7940B}">
                <a16:creationId xmlns:a16="http://schemas.microsoft.com/office/drawing/2010/main" id="{30290ABB-6354-4FED-A1F9-542508F98F36}"/>
              </a:ext>
            </a:extLst>
          </p:cNvPr>
          <p:cNvSpPr txBox="1"/>
          <p:nvPr/>
        </p:nvSpPr>
        <p:spPr>
          <a:xfrm flipH="false" flipV="false" rot="0">
            <a:off x="1425282" y="2914754"/>
            <a:ext cx="749198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err="1" lang="en-US" sz="1000">
                <a:latin typeface="Roboto"/>
              </a:rPr>
              <a:t> </a:t>
            </a:r>
            <a:r>
              <a:rPr dirty="0" lang="en-US" sz="1000">
                <a:latin typeface="Roboto"/>
              </a:rPr>
              <a:t>Bill</a:t>
            </a:r>
            <a:r>
              <a:rPr dirty="0" err="1" lang="en-US" sz="1000">
                <a:latin typeface="Roboto"/>
              </a:rPr>
              <a:t> </a:t>
            </a:r>
            <a:r>
              <a:rPr dirty="0" lang="en-US" sz="1000">
                <a:latin typeface="Roboto"/>
              </a:rPr>
              <a:t>rules</a:t>
            </a:r>
            <a:endParaRPr dirty="0" lang="en-US" sz="1000">
              <a:latin typeface="Roboto"/>
            </a:endParaRPr>
          </a:p>
        </p:txBody>
      </p:sp>
      <p:sp>
        <p:nvSpPr>
          <p:cNvPr id="6" name="">
            <a:extLst>
              <a:ext uri="{62BFAA0A-8A69-4ABA-87AF-A11A5F0E2D9E}">
                <a16:creationId xmlns:a16="http://schemas.microsoft.com/office/drawing/2010/main" id="{1E5A0A2E-94D5-4C59-80EC-A8D1E0906080}"/>
              </a:ext>
            </a:extLst>
          </p:cNvPr>
          <p:cNvSpPr/>
          <p:nvPr/>
        </p:nvSpPr>
        <p:spPr>
          <a:xfrm flipH="true" flipV="true" rot="0">
            <a:off x="1558632" y="2837107"/>
            <a:ext cx="1533525" cy="6228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ot="10800000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7" name="">
            <a:extLst>
              <a:ext uri="{285DBF18-743C-4B77-B599-03F266A64BE8}">
                <a16:creationId xmlns:a16="http://schemas.microsoft.com/office/drawing/2010/main" id="{9B5E9484-D891-4010-AEB0-BD2F06128872}"/>
              </a:ext>
            </a:extLst>
          </p:cNvPr>
          <p:cNvSpPr txBox="1"/>
          <p:nvPr/>
        </p:nvSpPr>
        <p:spPr>
          <a:xfrm flipH="false" flipV="false" rot="0">
            <a:off x="4224433" y="2119331"/>
            <a:ext cx="1629127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Build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 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p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ersonalized 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s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ervice 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p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lans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 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for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 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your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 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accounts</a:t>
            </a:r>
            <a:endParaRPr dirty="0" lang="en-US" sz="1200" u="none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8" name="">
            <a:extLst>
              <a:ext uri="{4EB028AD-FDBC-46AE-AFA2-5BC2DF4AC2B7}">
                <a16:creationId xmlns:a16="http://schemas.microsoft.com/office/drawing/2010/main" id="{EEEEEB2E-5EFA-44EA-A043-9AB6007B1E34}"/>
              </a:ext>
            </a:extLst>
          </p:cNvPr>
          <p:cNvSpPr txBox="1"/>
          <p:nvPr/>
        </p:nvSpPr>
        <p:spPr>
          <a:xfrm flipH="false" flipV="false" rot="0">
            <a:off x="4224433" y="2900638"/>
            <a:ext cx="1629127" cy="704696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000">
                <a:latin typeface="Roboto"/>
              </a:rPr>
              <a:t>Create </a:t>
            </a:r>
            <a:r>
              <a:rPr dirty="0" lang="en-US" sz="1000">
                <a:latin typeface="Roboto"/>
              </a:rPr>
              <a:t>p</a:t>
            </a:r>
            <a:r>
              <a:rPr dirty="0" lang="en-US" sz="1000">
                <a:latin typeface="Roboto"/>
              </a:rPr>
              <a:t>re-paid</a:t>
            </a:r>
            <a:r>
              <a:rPr dirty="0" lang="en-US" sz="1000">
                <a:latin typeface="Roboto"/>
              </a:rPr>
              <a:t> </a:t>
            </a:r>
            <a:r>
              <a:rPr dirty="0" lang="en-US" sz="1000">
                <a:latin typeface="Roboto"/>
              </a:rPr>
              <a:t>and </a:t>
            </a:r>
            <a:r>
              <a:rPr dirty="0" lang="en-US" sz="1000">
                <a:latin typeface="Roboto"/>
              </a:rPr>
              <a:t>post-paid</a:t>
            </a:r>
            <a:r>
              <a:rPr dirty="0" lang="en-US" sz="1000">
                <a:latin typeface="Roboto"/>
              </a:rPr>
              <a:t> support plans </a:t>
            </a:r>
            <a:r>
              <a:rPr dirty="0" lang="en-US" sz="1000">
                <a:solidFill>
                  <a:schemeClr val="bg1">
                    <a:lumMod val="50000"/>
                  </a:schemeClr>
                </a:solidFill>
                <a:latin typeface="Roboto"/>
              </a:rPr>
              <a:t>|</a:t>
            </a:r>
            <a:r>
              <a:rPr dirty="0" lang="en-US" sz="1000">
                <a:solidFill>
                  <a:schemeClr val="bg1">
                    <a:lumMod val="50000"/>
                  </a:schemeClr>
                </a:solidFill>
                <a:latin typeface="Roboto"/>
              </a:rPr>
              <a:t> </a:t>
            </a:r>
            <a:r>
              <a:rPr dirty="0" lang="en-US" sz="1000">
                <a:latin typeface="Roboto"/>
              </a:rPr>
              <a:t>Bill cycles/period </a:t>
            </a:r>
            <a:r>
              <a:rPr dirty="0" lang="en-US" sz="1000">
                <a:solidFill>
                  <a:schemeClr val="bg1">
                    <a:lumMod val="50000"/>
                  </a:schemeClr>
                </a:solidFill>
                <a:latin typeface="Roboto"/>
              </a:rPr>
              <a:t>|</a:t>
            </a:r>
          </a:p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000">
                <a:latin typeface="Roboto"/>
              </a:rPr>
              <a:t>Base charges</a:t>
            </a:r>
            <a:endParaRPr dirty="0" lang="en-US" sz="1000">
              <a:latin typeface="Roboto"/>
            </a:endParaRPr>
          </a:p>
        </p:txBody>
      </p:sp>
      <p:sp>
        <p:nvSpPr>
          <p:cNvPr id="9" name="">
            <a:extLst>
              <a:ext uri="{0BE7C38D-ED29-4CED-92ED-698C3D73CD21}">
                <a16:creationId xmlns:a16="http://schemas.microsoft.com/office/drawing/2010/main" id="{FBD3B308-F6CE-430E-B6E2-DA8B9500E276}"/>
              </a:ext>
            </a:extLst>
          </p:cNvPr>
          <p:cNvSpPr txBox="1"/>
          <p:nvPr/>
        </p:nvSpPr>
        <p:spPr>
          <a:xfrm flipH="false" flipV="false" rot="0">
            <a:off x="6811070" y="2113845"/>
            <a:ext cx="1344301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Provide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 </a:t>
            </a:r>
            <a:r>
              <a:rPr dirty="0" lang="en-US" sz="1200" u="none">
                <a:solidFill>
                  <a:srgbClr val="0070c0"/>
                </a:solidFill>
                <a:latin typeface="Roboto-medium"/>
              </a:rPr>
              <a:t>hassle-free, accurate billing </a:t>
            </a:r>
            <a:endParaRPr dirty="0" lang="en-US" sz="1200" u="none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10" name="">
            <a:extLst>
              <a:ext uri="{CC5DEE53-290D-4134-A29C-B71D09D9B40F}">
                <a16:creationId xmlns:a16="http://schemas.microsoft.com/office/drawing/2010/main" id="{699B8DC6-7163-456E-AA9B-9FB7372F64A1}"/>
              </a:ext>
            </a:extLst>
          </p:cNvPr>
          <p:cNvSpPr txBox="1"/>
          <p:nvPr/>
        </p:nvSpPr>
        <p:spPr>
          <a:xfrm flipH="false" flipV="false" rot="0">
            <a:off x="6811070" y="2919688"/>
            <a:ext cx="1427882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000">
                <a:latin typeface="Roboto"/>
              </a:rPr>
              <a:t>Time entries</a:t>
            </a:r>
            <a:r>
              <a:rPr dirty="0" lang="en-US" sz="1000">
                <a:solidFill>
                  <a:schemeClr val="bg1">
                    <a:lumMod val="50000"/>
                  </a:schemeClr>
                </a:solidFill>
                <a:latin typeface="Roboto"/>
              </a:rPr>
              <a:t> </a:t>
            </a:r>
            <a:r>
              <a:rPr dirty="0" lang="en-US" sz="1000">
                <a:solidFill>
                  <a:srgbClr val="808080"/>
                </a:solidFill>
                <a:latin typeface="Roboto"/>
              </a:rPr>
              <a:t>|</a:t>
            </a:r>
            <a:r>
              <a:rPr dirty="0" lang="en-US" sz="1000">
                <a:latin typeface="Roboto"/>
              </a:rPr>
              <a:t> Contract </a:t>
            </a:r>
            <a:r>
              <a:rPr dirty="0" lang="en-US" sz="1000">
                <a:latin typeface="Roboto"/>
              </a:rPr>
              <a:t>b</a:t>
            </a:r>
            <a:r>
              <a:rPr dirty="0" lang="en-US" sz="1000">
                <a:latin typeface="Roboto"/>
              </a:rPr>
              <a:t>illing</a:t>
            </a:r>
            <a:r>
              <a:rPr dirty="0" lang="en-US" sz="1000">
                <a:solidFill>
                  <a:schemeClr val="bg1">
                    <a:lumMod val="50000"/>
                  </a:schemeClr>
                </a:solidFill>
                <a:latin typeface="Roboto"/>
              </a:rPr>
              <a:t> </a:t>
            </a:r>
            <a:endParaRPr dirty="0" lang="en-US" sz="1000">
              <a:solidFill>
                <a:schemeClr val="bg1">
                  <a:lumMod val="50000"/>
                </a:schemeClr>
              </a:solidFill>
              <a:latin typeface="Roboto"/>
            </a:endParaRPr>
          </a:p>
        </p:txBody>
      </p:sp>
      <p:sp>
        <p:nvSpPr>
          <p:cNvPr id="11" name="">
            <a:extLst>
              <a:ext uri="{65C3A3BB-150D-4A68-8329-C69F4D5ADD05}">
                <a16:creationId xmlns:a16="http://schemas.microsoft.com/office/drawing/2010/main" id="{0EAA727D-60CC-4428-80C7-0AFE66E68655}"/>
              </a:ext>
            </a:extLst>
          </p:cNvPr>
          <p:cNvSpPr/>
          <p:nvPr/>
        </p:nvSpPr>
        <p:spPr>
          <a:xfrm flipH="true" flipV="true" rot="0">
            <a:off x="4312167" y="2815066"/>
            <a:ext cx="1285875" cy="6228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ot="10800000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2" name="">
            <a:extLst>
              <a:ext uri="{36EF4E8A-5CAE-4F47-88F1-AEE8372EF288}">
                <a16:creationId xmlns:a16="http://schemas.microsoft.com/office/drawing/2010/main" id="{9B35BA60-0092-4543-8D97-5DFA81E120CC}"/>
              </a:ext>
            </a:extLst>
          </p:cNvPr>
          <p:cNvSpPr/>
          <p:nvPr/>
        </p:nvSpPr>
        <p:spPr>
          <a:xfrm flipH="true" flipV="true" rot="0">
            <a:off x="6914978" y="2833963"/>
            <a:ext cx="1038225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ot="10800000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pic>
        <p:nvPicPr>
          <p:cNvPr id="13" name="">
            <a:extLst>
              <a:ext uri="{DFF1ADE2-CAFB-4370-834A-819A3F20F931}">
                <a16:creationId xmlns:a16="http://schemas.microsoft.com/office/drawing/2010/main" id="{560AA397-1271-4EA1-B0E6-726213DFFE4F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911647" y="2189721"/>
            <a:ext cx="476250" cy="476250"/>
          </a:xfrm>
          <a:prstGeom prst="rect">
            <a:avLst/>
          </a:prstGeom>
        </p:spPr>
      </p:pic>
      <p:pic>
        <p:nvPicPr>
          <p:cNvPr id="14" name="">
            <a:extLst>
              <a:ext uri="{7F43F4FE-11F7-486D-9949-06E50CBFF41B}">
                <a16:creationId xmlns:a16="http://schemas.microsoft.com/office/drawing/2010/main" id="{8BF4FA42-EC47-464B-B6B9-B588FD8E14DB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3672106" y="2192550"/>
            <a:ext cx="476250" cy="476250"/>
          </a:xfrm>
          <a:prstGeom prst="rect">
            <a:avLst/>
          </a:prstGeom>
        </p:spPr>
      </p:pic>
      <p:pic>
        <p:nvPicPr>
          <p:cNvPr id="15" name="">
            <a:extLst>
              <a:ext uri="{B1DACFD8-686D-4F06-B17F-5AE6B54FF5C9}">
                <a16:creationId xmlns:a16="http://schemas.microsoft.com/office/drawing/2010/main" id="{C4F846D7-2416-4D9C-95A9-C11DD8146B7C}"/>
              </a:ext>
            </a:extLst>
          </p:cNvPr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flipH="false" flipV="false" rot="0">
            <a:off x="6263706" y="2192558"/>
            <a:ext cx="476250" cy="476250"/>
          </a:xfrm>
          <a:prstGeom prst="rect">
            <a:avLst/>
          </a:prstGeom>
        </p:spPr>
      </p:pic>
    </p:spTree>
    <p:extLst>
      <p:ext uri="{DFE768D8-A9A0-4839-A392-503F330CF025}">
        <p14:creationId xmlns:p14="http://schemas.microsoft.com/office/powerpoint/2010/main" val="1598430081026"/>
      </p:ext>
    </p:extLst>
    <p:custDataLst>
      <p:tags r:id="rId6"/>
    </p:custDataLst>
  </p:cSld>
  <p:clrMapOvr>
    <a:masterClrMapping/>
  </p:clrMapOvr>
</p:sld>
</file>

<file path=ppt/slides/slide31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41F429AD-491C-4822-B5F3-3F37CAB934A7}">
                <a16:creationId xmlns:a16="http://schemas.microsoft.com/office/drawing/2010/main" id="{565320A8-BCBE-4ECA-8AE5-5890F4BAD834}"/>
              </a:ext>
            </a:extLst>
          </p:cNvPr>
          <p:cNvPicPr>
            <a:picLocks noChangeAspect="true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flipH="false" flipV="false" rot="0">
            <a:off x="0" y="0"/>
            <a:ext cx="9210103" cy="5146491"/>
          </a:xfrm>
          <a:prstGeom prst="rect">
            <a:avLst/>
          </a:prstGeom>
        </p:spPr>
      </p:pic>
      <p:sp>
        <p:nvSpPr>
          <p:cNvPr id="3" name="">
            <a:extLst>
              <a:ext uri="{911FC328-59FA-498B-A843-9EFF4C837046}">
                <a16:creationId xmlns:a16="http://schemas.microsoft.com/office/drawing/2010/main" id="{69505902-914F-48AA-A751-D0886A54E3E5}"/>
              </a:ext>
            </a:extLst>
          </p:cNvPr>
          <p:cNvSpPr txBox="1"/>
          <p:nvPr/>
        </p:nvSpPr>
        <p:spPr>
          <a:xfrm flipH="false" flipV="false" rot="0">
            <a:off x="4421609" y="1905000"/>
            <a:ext cx="3772805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i="0" lang="en-US" sz="3000">
                <a:solidFill>
                  <a:schemeClr val="bg1"/>
                </a:solidFill>
                <a:latin typeface="Roboto-medium"/>
              </a:rPr>
              <a:t>Ticket life cycle</a:t>
            </a:r>
            <a:endParaRPr dirty="0" i="0" lang="en-US" sz="3000">
              <a:solidFill>
                <a:schemeClr val="bg1"/>
              </a:solidFill>
              <a:latin typeface="Roboto-medium"/>
            </a:endParaRPr>
          </a:p>
        </p:txBody>
      </p:sp>
      <p:pic>
        <p:nvPicPr>
          <p:cNvPr id="4" name="">
            <a:extLst>
              <a:ext uri="{CD5BECCC-E7E3-467B-A5C9-B7FDE1E849D4}">
                <a16:creationId xmlns:a16="http://schemas.microsoft.com/office/drawing/2010/main" id="{DC589D9F-505E-4541-B121-70701D7A368C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659988" y="1221390"/>
            <a:ext cx="2590800" cy="2590800"/>
          </a:xfrm>
          <a:prstGeom prst="rect">
            <a:avLst/>
          </a:prstGeom>
        </p:spPr>
      </p:pic>
      <p:sp>
        <p:nvSpPr>
          <p:cNvPr id="5" name="">
            <a:extLst>
              <a:ext uri="{615EB1C6-F65B-4D59-8597-B16E7564ED76}">
                <a16:creationId xmlns:a16="http://schemas.microsoft.com/office/drawing/2010/main" id="{3B503164-481B-4BBC-9CB3-F755E02EC4CD}"/>
              </a:ext>
            </a:extLst>
          </p:cNvPr>
          <p:cNvSpPr txBox="1"/>
          <p:nvPr/>
        </p:nvSpPr>
        <p:spPr>
          <a:xfrm flipH="false" flipV="false" rot="0">
            <a:off x="4459709" y="2338978"/>
            <a:ext cx="3772805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b="0" dirty="0" i="0" lang="en-US" sz="2000">
                <a:solidFill>
                  <a:schemeClr val="bg1"/>
                </a:solidFill>
                <a:latin typeface="Roboto"/>
              </a:rPr>
              <a:t>Management</a:t>
            </a:r>
            <a:endParaRPr b="0" dirty="0" i="0" lang="en-US" sz="2000">
              <a:solidFill>
                <a:schemeClr val="bg1"/>
              </a:solidFill>
              <a:latin typeface="Roboto"/>
            </a:endParaRPr>
          </a:p>
        </p:txBody>
      </p:sp>
    </p:spTree>
    <p:extLst>
      <p:ext uri="{4E4FA220-528A-48D4-B148-650006A811F1}">
        <p14:creationId xmlns:p14="http://schemas.microsoft.com/office/powerpoint/2010/main" val="1598430081030"/>
      </p:ext>
    </p:extLst>
    <p:custDataLst>
      <p:tags r:id="rId4"/>
    </p:custDataLst>
  </p:cSld>
  <p:clrMapOvr>
    <a:masterClrMapping/>
  </p:clrMapOvr>
  <p:transition spd="slow">
    <p:fade thruBlk="false"/>
  </p:transition>
</p:sld>
</file>

<file path=ppt/slides/slide32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1BFA1E50-D84E-4CDA-BD20-ED54490BB443}">
                <a16:creationId xmlns:a16="http://schemas.microsoft.com/office/drawing/2010/main" id="{672989A7-37A5-4067-AF70-704A68E99E5D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2316241" y="-382647"/>
            <a:ext cx="6330169" cy="5143500"/>
          </a:xfrm>
          <a:prstGeom prst="rect">
            <a:avLst/>
          </a:prstGeom>
        </p:spPr>
      </p:pic>
      <p:sp>
        <p:nvSpPr>
          <p:cNvPr id="3" name="">
            <a:extLst>
              <a:ext uri="{69472629-FB53-49C7-A5CC-16D32A301417}">
                <a16:creationId xmlns:a16="http://schemas.microsoft.com/office/drawing/2010/main" id="{E39C7731-5F44-446C-B42F-58688569BB74}"/>
              </a:ext>
            </a:extLst>
          </p:cNvPr>
          <p:cNvSpPr txBox="1"/>
          <p:nvPr/>
        </p:nvSpPr>
        <p:spPr>
          <a:xfrm flipH="false" flipV="false" rot="0">
            <a:off x="3297698" y="1885950"/>
            <a:ext cx="1437741" cy="50661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dirty="0" lang="en-US" sz="900">
                <a:latin typeface="Roboto"/>
              </a:rPr>
              <a:t>Web portal, E-mail, Phone, Twitter, Custom forms &amp; API</a:t>
            </a:r>
            <a:endParaRPr b="0" dirty="0" lang="en-US" sz="900">
              <a:latin typeface="Roboto"/>
            </a:endParaRPr>
          </a:p>
        </p:txBody>
      </p:sp>
      <p:sp>
        <p:nvSpPr>
          <p:cNvPr id="4" name="">
            <a:extLst>
              <a:ext uri="{FB28D1BB-8990-4136-AF02-4118A0F0B6C1}">
                <a16:creationId xmlns:a16="http://schemas.microsoft.com/office/drawing/2010/main" id="{5090827B-518A-4744-B20F-88892E3D0335}"/>
              </a:ext>
            </a:extLst>
          </p:cNvPr>
          <p:cNvSpPr txBox="1"/>
          <p:nvPr/>
        </p:nvSpPr>
        <p:spPr>
          <a:xfrm flipH="false" flipV="false" rot="0">
            <a:off x="3133725" y="1522095"/>
            <a:ext cx="1765687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New support</a:t>
            </a:r>
          </a:p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ticket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5" name="">
            <a:extLst>
              <a:ext uri="{E67131C8-F399-48BB-AAA1-AF9C60727056}">
                <a16:creationId xmlns:a16="http://schemas.microsoft.com/office/drawing/2010/main" id="{0C182075-0A57-4554-9389-2C7F69ECE2A5}"/>
              </a:ext>
            </a:extLst>
          </p:cNvPr>
          <p:cNvSpPr txBox="1"/>
          <p:nvPr/>
        </p:nvSpPr>
        <p:spPr>
          <a:xfrm flipH="false" flipV="false" rot="0">
            <a:off x="4707893" y="1885950"/>
            <a:ext cx="1699273" cy="36949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dirty="0" lang="en-US" sz="900">
                <a:latin typeface="Roboto"/>
              </a:rPr>
              <a:t>SLA, Contract,</a:t>
            </a:r>
          </a:p>
          <a:p>
            <a:pPr algn="ctr">
              <a:defRPr dirty="0" lang="en-US" sz="1400"/>
            </a:pPr>
            <a:r>
              <a:rPr b="0" dirty="0" lang="en-US" sz="900">
                <a:latin typeface="Roboto"/>
              </a:rPr>
              <a:t>Business Rule</a:t>
            </a:r>
            <a:endParaRPr b="0" dirty="0" lang="en-US" sz="900">
              <a:latin typeface="Roboto"/>
            </a:endParaRPr>
          </a:p>
        </p:txBody>
      </p:sp>
      <p:sp>
        <p:nvSpPr>
          <p:cNvPr id="6" name="">
            <a:extLst>
              <a:ext uri="{CD16EDE9-CD2B-45D5-9848-65CC359BE16C}">
                <a16:creationId xmlns:a16="http://schemas.microsoft.com/office/drawing/2010/main" id="{690BA9CF-B387-4E82-8D14-1333F6ACD2A0}"/>
              </a:ext>
            </a:extLst>
          </p:cNvPr>
          <p:cNvSpPr txBox="1"/>
          <p:nvPr/>
        </p:nvSpPr>
        <p:spPr>
          <a:xfrm flipH="false" flipV="false" rot="0">
            <a:off x="4674679" y="1524000"/>
            <a:ext cx="1765687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Categorize,</a:t>
            </a:r>
          </a:p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prioritize, assign 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7" name="">
            <a:extLst>
              <a:ext uri="{DF768DA1-3336-417F-B1A1-1F2CA7EAFBA3}">
                <a16:creationId xmlns:a16="http://schemas.microsoft.com/office/drawing/2010/main" id="{FA488421-B75D-40BD-87F1-FE27C641CFAB}"/>
              </a:ext>
            </a:extLst>
          </p:cNvPr>
          <p:cNvSpPr txBox="1"/>
          <p:nvPr/>
        </p:nvSpPr>
        <p:spPr>
          <a:xfrm flipH="false" flipV="false" rot="0">
            <a:off x="6363976" y="3305784"/>
            <a:ext cx="1212027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Communicate with customer 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8" name="">
            <a:extLst>
              <a:ext uri="{CB532175-BFA7-4728-BC55-64C20408293E}">
                <a16:creationId xmlns:a16="http://schemas.microsoft.com/office/drawing/2010/main" id="{CC1FABBA-CEB9-4C4C-A3E1-132557FA755E}"/>
              </a:ext>
            </a:extLst>
          </p:cNvPr>
          <p:cNvSpPr txBox="1"/>
          <p:nvPr/>
        </p:nvSpPr>
        <p:spPr>
          <a:xfrm flipH="false" flipV="false" rot="0">
            <a:off x="6263640" y="3629025"/>
            <a:ext cx="1397527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dirty="0" lang="en-US" sz="1000">
                <a:latin typeface="Roboto"/>
              </a:rPr>
              <a:t>Email conversation within tickets, Canned responses</a:t>
            </a:r>
            <a:endParaRPr b="0" dirty="0" lang="en-US" sz="1000">
              <a:latin typeface="Roboto"/>
            </a:endParaRPr>
          </a:p>
        </p:txBody>
      </p:sp>
      <p:sp>
        <p:nvSpPr>
          <p:cNvPr id="9" name="">
            <a:extLst>
              <a:ext uri="{1D533275-676A-43E0-B72B-A2B26661D7A0}">
                <a16:creationId xmlns:a16="http://schemas.microsoft.com/office/drawing/2010/main" id="{4EE02E1A-FAE8-4E4F-B0BC-2B4AAC4E295D}"/>
              </a:ext>
            </a:extLst>
          </p:cNvPr>
          <p:cNvSpPr txBox="1"/>
          <p:nvPr/>
        </p:nvSpPr>
        <p:spPr>
          <a:xfrm flipH="false" flipV="false" rot="0">
            <a:off x="6521710" y="1562100"/>
            <a:ext cx="851296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Analysis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10" name="">
            <a:extLst>
              <a:ext uri="{B05FA411-A374-4AD9-99D7-9D85C5DC5BF6}">
                <a16:creationId xmlns:a16="http://schemas.microsoft.com/office/drawing/2010/main" id="{2F262372-01DA-4E30-B064-DA26E3C904DA}"/>
              </a:ext>
            </a:extLst>
          </p:cNvPr>
          <p:cNvSpPr txBox="1"/>
          <p:nvPr/>
        </p:nvSpPr>
        <p:spPr>
          <a:xfrm flipH="false" flipV="false" rot="0">
            <a:off x="6424078" y="1743075"/>
            <a:ext cx="1101328" cy="23237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dirty="0" lang="en-US" sz="900">
                <a:latin typeface="Roboto"/>
              </a:rPr>
              <a:t>Remote desktop</a:t>
            </a:r>
            <a:endParaRPr b="0" dirty="0" lang="en-US" sz="900">
              <a:latin typeface="Roboto"/>
            </a:endParaRPr>
          </a:p>
        </p:txBody>
      </p:sp>
      <p:sp>
        <p:nvSpPr>
          <p:cNvPr id="11" name="">
            <a:extLst>
              <a:ext uri="{766E0BE4-62A9-436D-8CCB-DD7853B9BDB2}">
                <a16:creationId xmlns:a16="http://schemas.microsoft.com/office/drawing/2010/main" id="{DA5C7EB2-66AA-45F1-81F5-6DFAE4CA8B02}"/>
              </a:ext>
            </a:extLst>
          </p:cNvPr>
          <p:cNvSpPr txBox="1"/>
          <p:nvPr/>
        </p:nvSpPr>
        <p:spPr>
          <a:xfrm flipH="false" flipV="false" rot="0">
            <a:off x="4943684" y="3295650"/>
            <a:ext cx="1245022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Resolve ticket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12" name="">
            <a:extLst>
              <a:ext uri="{8702A7F2-D1D9-4550-80EA-E2787D83E22B}">
                <a16:creationId xmlns:a16="http://schemas.microsoft.com/office/drawing/2010/main" id="{64B87889-8226-458F-9C9B-59E1D28BE39E}"/>
              </a:ext>
            </a:extLst>
          </p:cNvPr>
          <p:cNvSpPr txBox="1"/>
          <p:nvPr/>
        </p:nvSpPr>
        <p:spPr>
          <a:xfrm flipH="false" flipV="false" rot="0">
            <a:off x="4765961" y="3486150"/>
            <a:ext cx="1583753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dirty="0" lang="en-US" sz="1000">
                <a:latin typeface="Roboto"/>
              </a:rPr>
              <a:t>Knowledge base</a:t>
            </a:r>
            <a:endParaRPr b="0" dirty="0" lang="en-US" sz="1000">
              <a:latin typeface="Roboto"/>
            </a:endParaRPr>
          </a:p>
        </p:txBody>
      </p:sp>
      <p:sp>
        <p:nvSpPr>
          <p:cNvPr id="13" name="">
            <a:extLst>
              <a:ext uri="{3E7E23D0-F4CE-408E-9000-9D7D55540AD4}">
                <a16:creationId xmlns:a16="http://schemas.microsoft.com/office/drawing/2010/main" id="{767F71D4-73C9-4CF8-A89E-8ABBB26FC3C2}"/>
              </a:ext>
            </a:extLst>
          </p:cNvPr>
          <p:cNvSpPr txBox="1"/>
          <p:nvPr/>
        </p:nvSpPr>
        <p:spPr>
          <a:xfrm flipH="false" flipV="false" rot="0">
            <a:off x="3047562" y="3295650"/>
            <a:ext cx="2014215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Close ticket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14" name="">
            <a:extLst>
              <a:ext uri="{99F6ED78-C98A-4CCE-867E-C2B9A3DA63B2}">
                <a16:creationId xmlns:a16="http://schemas.microsoft.com/office/drawing/2010/main" id="{8B4F9720-AA90-4E3C-ACC3-2A2D1AD8B6DF}"/>
              </a:ext>
            </a:extLst>
          </p:cNvPr>
          <p:cNvSpPr txBox="1"/>
          <p:nvPr/>
        </p:nvSpPr>
        <p:spPr>
          <a:xfrm flipH="false" flipV="false" rot="0">
            <a:off x="3263389" y="3514725"/>
            <a:ext cx="1581226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dirty="0" lang="en-US" sz="1000">
                <a:latin typeface="Roboto"/>
              </a:rPr>
              <a:t>Manual/Automated, User acknowledgment, Survey</a:t>
            </a:r>
            <a:endParaRPr b="0" dirty="0" lang="en-US" sz="1000">
              <a:latin typeface="Roboto"/>
            </a:endParaRPr>
          </a:p>
        </p:txBody>
      </p:sp>
      <p:sp>
        <p:nvSpPr>
          <p:cNvPr id="15" name="">
            <a:extLst>
              <a:ext uri="{0515CD2F-7431-4E47-B67D-3678062FDD8F}">
                <a16:creationId xmlns:a16="http://schemas.microsoft.com/office/drawing/2010/main" id="{A6BFA68A-89AE-42C3-A8F3-F1EDA2F6C605}"/>
              </a:ext>
            </a:extLst>
          </p:cNvPr>
          <p:cNvSpPr txBox="1"/>
          <p:nvPr/>
        </p:nvSpPr>
        <p:spPr>
          <a:xfrm flipH="false" flipV="false" rot="0">
            <a:off x="691029" y="808843"/>
            <a:ext cx="2010571" cy="643756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>
              <a:defRPr dirty="0" lang="en-US" sz="1400"/>
            </a:pPr>
            <a:r>
              <a:rPr dirty="0" err="1" i="0" lang="en-US" sz="1800">
                <a:solidFill>
                  <a:srgbClr val="00b0f0"/>
                </a:solidFill>
                <a:latin typeface="Roboto-medium"/>
              </a:rPr>
              <a:t>Ticket lifecycle</a:t>
            </a:r>
          </a:p>
          <a:p>
            <a:pPr algn="l">
              <a:defRPr dirty="0" lang="en-US" sz="1400"/>
            </a:pPr>
            <a:r>
              <a:rPr dirty="0" i="0" lang="en-US" sz="1800">
                <a:solidFill>
                  <a:srgbClr val="00b0f0"/>
                </a:solidFill>
                <a:latin typeface="Roboto-medium"/>
              </a:rPr>
              <a:t>workflow</a:t>
            </a:r>
            <a:endParaRPr dirty="0" i="0" lang="en-US" sz="1800">
              <a:solidFill>
                <a:srgbClr val="00b0f0"/>
              </a:solidFill>
              <a:latin typeface="Roboto-medium"/>
            </a:endParaRPr>
          </a:p>
        </p:txBody>
      </p:sp>
      <p:pic>
        <p:nvPicPr>
          <p:cNvPr id="16" name="">
            <a:extLst>
              <a:ext uri="{62DA6022-065A-49CF-99E6-73EE2B2BE321}">
                <a16:creationId xmlns:a16="http://schemas.microsoft.com/office/drawing/2010/main" id="{EA090E68-9E11-4DE5-8E9A-AAF8E0D753A6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</p:spTree>
    <p:extLst>
      <p:ext uri="{5A08DBD2-317D-487D-8D3D-8D0184FC4670}">
        <p14:creationId xmlns:p14="http://schemas.microsoft.com/office/powerpoint/2010/main" val="1598430081033"/>
      </p:ext>
    </p:extLst>
    <p:custDataLst>
      <p:tags r:id="rId4"/>
    </p:custDataLst>
  </p:cSld>
  <p:clrMapOvr>
    <a:masterClrMapping/>
  </p:clrMapOvr>
</p:sld>
</file>

<file path=ppt/slides/slide33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">
            <a:extLst>
              <a:ext uri="{54A5E504-FDA7-462D-B3FF-FD17BEC27C1B}">
                <a16:creationId xmlns:a16="http://schemas.microsoft.com/office/drawing/2010/main" id="{9AADF5A1-952C-4862-AF99-F0F60DDD9A19}"/>
              </a:ext>
            </a:extLst>
          </p:cNvPr>
          <p:cNvGrpSpPr>
            <a:grpSpLocks noChangeAspect="true"/>
          </p:cNvGrpSpPr>
          <p:nvPr/>
        </p:nvGrpSpPr>
        <p:grpSpPr>
          <a:xfrm flipH="false" flipV="false" rot="0">
            <a:off x="2209800" y="1562100"/>
            <a:ext cx="1991782" cy="1185976"/>
            <a:chOff x="1905000" y="1550832"/>
            <a:chExt cx="1991782" cy="1185976"/>
          </a:xfrm>
        </p:grpSpPr>
        <p:sp>
          <p:nvSpPr>
            <p:cNvPr id="3" name="">
              <a:extLst>
                <a:ext uri="{AB25129B-1F1C-4FA3-B1E9-F5FE54566385}">
                  <a16:creationId xmlns:a16="http://schemas.microsoft.com/office/drawing/2010/main" id="{00491FD0-828F-4E02-83FE-9D39EF7C64D0}"/>
                </a:ext>
              </a:extLst>
            </p:cNvPr>
            <p:cNvSpPr txBox="1"/>
            <p:nvPr/>
          </p:nvSpPr>
          <p:spPr>
            <a:xfrm flipH="false" flipV="false" rot="0">
              <a:off x="1905000" y="1550832"/>
              <a:ext cx="1991782" cy="460914"/>
            </a:xfrm>
            <a:prstGeom prst="rect">
              <a:avLst/>
            </a:prstGeom>
          </p:spPr>
          <p:txBody>
            <a:bodyPr anchor="t" bIns="47625" lIns="95250" rIns="95250" rtlCol="0" tIns="47625" vert="horz">
              <a:spAutoFit/>
            </a:bodyPr>
            <a:lstStyle/>
            <a:p>
              <a:pPr algn="l" indent="0">
                <a:lnSpc>
                  <a:spcPct val="100000"/>
                </a:lnSpc>
                <a:buNone/>
                <a:defRPr dirty="0" lang="en-US" sz="1400"/>
              </a:pPr>
              <a:r>
                <a:rPr dirty="0" lang="en-US" sz="1200">
                  <a:solidFill>
                    <a:srgbClr val="0070c0"/>
                  </a:solidFill>
                  <a:latin typeface="Roboto-medium"/>
                </a:rPr>
                <a:t>Provide multiple channels for reporting issues</a:t>
              </a:r>
              <a:endParaRPr dirty="0" lang="en-US" sz="1200">
                <a:solidFill>
                  <a:srgbClr val="0070c0"/>
                </a:solidFill>
                <a:latin typeface="Roboto-medium"/>
              </a:endParaRPr>
            </a:p>
          </p:txBody>
        </p:sp>
        <p:sp>
          <p:nvSpPr>
            <p:cNvPr id="4" name="">
              <a:extLst>
                <a:ext uri="{73C21266-33AD-43F6-99A2-8D0623EAD764}">
                  <a16:creationId xmlns:a16="http://schemas.microsoft.com/office/drawing/2010/main" id="{446BE549-BE3B-4E76-8D5A-7C785E8AF9D2}"/>
                </a:ext>
              </a:extLst>
            </p:cNvPr>
            <p:cNvSpPr txBox="1"/>
            <p:nvPr/>
          </p:nvSpPr>
          <p:spPr>
            <a:xfrm flipH="false" flipV="false" rot="0">
              <a:off x="1925945" y="2032111"/>
              <a:ext cx="1903399" cy="704697"/>
            </a:xfrm>
            <a:prstGeom prst="rect">
              <a:avLst/>
            </a:prstGeom>
          </p:spPr>
          <p:txBody>
            <a:bodyPr anchor="t" bIns="47625" lIns="95250" rIns="95250" rtlCol="0" tIns="47625" vert="horz">
              <a:spAutoFit/>
            </a:bodyPr>
            <a:lstStyle/>
            <a:p>
              <a:pPr algn="l" indent="0">
                <a:lnSpc>
                  <a:spcPct val="100000"/>
                </a:lnSpc>
                <a:buNone/>
                <a:defRPr dirty="0" lang="en-US" sz="1400"/>
              </a:pPr>
              <a:r>
                <a:rPr b="0" dirty="0" lang="en-US" sz="1000">
                  <a:latin typeface="Roboto"/>
                </a:rPr>
                <a:t>Multiple modes of ticket creation via email, phone, </a:t>
              </a:r>
              <a:r>
                <a:rPr b="0" dirty="0" err="1" lang="en-US" sz="1000">
                  <a:latin typeface="Roboto"/>
                </a:rPr>
                <a:t>self-service</a:t>
              </a:r>
              <a:r>
                <a:rPr b="0" dirty="0" lang="en-US" sz="1000">
                  <a:latin typeface="Roboto"/>
                </a:rPr>
                <a:t> portal, custom forms, and API</a:t>
              </a:r>
              <a:endParaRPr b="0" dirty="0" lang="en-US" sz="1000">
                <a:latin typeface="Roboto"/>
              </a:endParaRPr>
            </a:p>
          </p:txBody>
        </p:sp>
        <p:sp>
          <p:nvSpPr>
            <p:cNvPr id="5" name="">
              <a:extLst>
                <a:ext uri="{C399D0A5-C4E0-4938-8344-1A8B02FA0F09}">
                  <a16:creationId xmlns:a16="http://schemas.microsoft.com/office/drawing/2010/main" id="{589488C5-A003-42CF-8A68-470A7BE0144F}"/>
                </a:ext>
              </a:extLst>
            </p:cNvPr>
            <p:cNvSpPr/>
            <p:nvPr/>
          </p:nvSpPr>
          <p:spPr>
            <a:xfrm flipH="true" flipV="true" rot="0">
              <a:off x="2030368" y="2012851"/>
              <a:ext cx="1649968" cy="622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effectLst/>
          </p:spPr>
          <p:style>
            <a:lnRef idx="1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rgbClr val="ffffff"/>
            </a:fontRef>
          </p:style>
          <p:txBody>
            <a:bodyPr anchor="ctr" rot="10800000" rtlCol="0" vert="horz">
              <a:noAutofit/>
            </a:bodyPr>
            <a:lstStyle/>
            <a:p>
              <a:pPr algn="ctr"/>
              <a:r>
                <a:rPr dirty="0" lang="en-US"/>
                <a:t/>
              </a:r>
              <a:endParaRPr dirty="0" lang="en-US"/>
            </a:p>
          </p:txBody>
        </p:sp>
      </p:grpSp>
      <p:sp>
        <p:nvSpPr>
          <p:cNvPr id="6" name="">
            <a:extLst>
              <a:ext uri="{28DF2ABC-7828-43A8-8A0F-331A45BBD846}">
                <a16:creationId xmlns:a16="http://schemas.microsoft.com/office/drawing/2010/main" id="{16BE784D-5ED2-4B2F-9E0E-86A266FF585D}"/>
              </a:ext>
            </a:extLst>
          </p:cNvPr>
          <p:cNvSpPr txBox="1"/>
          <p:nvPr/>
        </p:nvSpPr>
        <p:spPr>
          <a:xfrm flipH="false" flipV="false" rot="0">
            <a:off x="5600700" y="1562433"/>
            <a:ext cx="2220477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Collect comprehensive information on the issue during ticket logging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7" name="">
            <a:extLst>
              <a:ext uri="{DD978242-3F23-400E-8267-C720FC214164}">
                <a16:creationId xmlns:a16="http://schemas.microsoft.com/office/drawing/2010/main" id="{4FA74B28-CCE6-42EF-AD52-0DBCA4FA58BF}"/>
              </a:ext>
            </a:extLst>
          </p:cNvPr>
          <p:cNvSpPr txBox="1"/>
          <p:nvPr/>
        </p:nvSpPr>
        <p:spPr>
          <a:xfrm flipH="false" flipV="false" rot="0">
            <a:off x="5600700" y="2200341"/>
            <a:ext cx="2030615" cy="43045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100">
                <a:latin typeface="Roboto"/>
              </a:rPr>
              <a:t>Customizable request templates</a:t>
            </a:r>
            <a:endParaRPr b="0" dirty="0" lang="en-US" sz="1100">
              <a:latin typeface="Roboto"/>
            </a:endParaRPr>
          </a:p>
        </p:txBody>
      </p:sp>
      <p:sp>
        <p:nvSpPr>
          <p:cNvPr id="8" name="">
            <a:extLst>
              <a:ext uri="{E05E9490-DABE-4CDC-B36C-924AC160FDA3}">
                <a16:creationId xmlns:a16="http://schemas.microsoft.com/office/drawing/2010/main" id="{4527ACCF-6B69-4700-8F2C-EDB2A7E97B6D}"/>
              </a:ext>
            </a:extLst>
          </p:cNvPr>
          <p:cNvSpPr txBox="1"/>
          <p:nvPr/>
        </p:nvSpPr>
        <p:spPr>
          <a:xfrm flipH="false" flipV="false" rot="0">
            <a:off x="2209800" y="3154651"/>
            <a:ext cx="2170490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Perform automated categorization, prioritization, and assignment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9" name="">
            <a:extLst>
              <a:ext uri="{5BA117AA-33D1-4D77-826E-B47B45AA9F2F}">
                <a16:creationId xmlns:a16="http://schemas.microsoft.com/office/drawing/2010/main" id="{7AF4EBA5-F450-487D-98A3-ECD35E77163E}"/>
              </a:ext>
            </a:extLst>
          </p:cNvPr>
          <p:cNvSpPr txBox="1"/>
          <p:nvPr/>
        </p:nvSpPr>
        <p:spPr>
          <a:xfrm flipH="false" flipV="false" rot="0">
            <a:off x="2209800" y="3838822"/>
            <a:ext cx="2165213" cy="26285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100">
                <a:latin typeface="Roboto"/>
              </a:rPr>
              <a:t>Business</a:t>
            </a:r>
            <a:r>
              <a:rPr b="0" dirty="0" lang="en-US" sz="1100">
                <a:latin typeface="Roboto"/>
              </a:rPr>
              <a:t> </a:t>
            </a:r>
            <a:r>
              <a:rPr b="0" dirty="0" lang="en-US" sz="1100">
                <a:latin typeface="Roboto"/>
              </a:rPr>
              <a:t>rules</a:t>
            </a:r>
            <a:r>
              <a:rPr b="0" dirty="0" lang="en-US" sz="1100">
                <a:latin typeface="Roboto"/>
              </a:rPr>
              <a:t> </a:t>
            </a:r>
            <a:endParaRPr b="0" dirty="0" lang="en-US" sz="1100">
              <a:latin typeface="Roboto"/>
            </a:endParaRPr>
          </a:p>
        </p:txBody>
      </p:sp>
      <p:sp>
        <p:nvSpPr>
          <p:cNvPr id="10" name="">
            <a:extLst>
              <a:ext uri="{BAE52349-86A4-4B56-80F2-9C92686AFC1A}">
                <a16:creationId xmlns:a16="http://schemas.microsoft.com/office/drawing/2010/main" id="{7F1F2282-FC3F-4E0A-8AA3-4CF379CC93F5}"/>
              </a:ext>
            </a:extLst>
          </p:cNvPr>
          <p:cNvSpPr txBox="1"/>
          <p:nvPr/>
        </p:nvSpPr>
        <p:spPr>
          <a:xfrm flipH="false" flipV="false" rot="0">
            <a:off x="5600700" y="3617385"/>
            <a:ext cx="2045798" cy="43045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err="1" lang="en-US" sz="1100">
                <a:latin typeface="Roboto"/>
              </a:rPr>
              <a:t>Self-service</a:t>
            </a:r>
            <a:r>
              <a:rPr b="0" dirty="0" lang="en-US" sz="1100">
                <a:latin typeface="Roboto"/>
              </a:rPr>
              <a:t> portal </a:t>
            </a:r>
            <a:r>
              <a:rPr b="0" dirty="0" lang="en-US" sz="1100">
                <a:solidFill>
                  <a:srgbClr val="a6a6a6"/>
                </a:solidFill>
                <a:latin typeface="Roboto"/>
              </a:rPr>
              <a:t>|</a:t>
            </a:r>
            <a:r>
              <a:rPr b="0" dirty="0" lang="en-US" sz="1100">
                <a:latin typeface="Roboto"/>
              </a:rPr>
              <a:t> Knowledge base</a:t>
            </a:r>
            <a:endParaRPr b="0" dirty="0" lang="en-US" sz="1100">
              <a:latin typeface="Roboto"/>
            </a:endParaRPr>
          </a:p>
        </p:txBody>
      </p:sp>
      <p:sp>
        <p:nvSpPr>
          <p:cNvPr id="11" name="">
            <a:extLst>
              <a:ext uri="{F35E3D23-1A54-49FC-B0E9-0254F1FEA307}">
                <a16:creationId xmlns:a16="http://schemas.microsoft.com/office/drawing/2010/main" id="{56D2E6F7-05F1-485B-94FE-136B629D457D}"/>
              </a:ext>
            </a:extLst>
          </p:cNvPr>
          <p:cNvSpPr txBox="1"/>
          <p:nvPr/>
        </p:nvSpPr>
        <p:spPr>
          <a:xfrm flipH="false" flipV="false" rot="0">
            <a:off x="5600700" y="3148631"/>
            <a:ext cx="1753752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Move to a </a:t>
            </a:r>
            <a:r>
              <a:rPr dirty="0" err="1" lang="en-US" sz="1200">
                <a:solidFill>
                  <a:srgbClr val="0070c0"/>
                </a:solidFill>
                <a:latin typeface="Roboto-medium"/>
              </a:rPr>
              <a:t>shift-left</a:t>
            </a:r>
            <a:r>
              <a:rPr dirty="0" lang="en-US" sz="1200">
                <a:solidFill>
                  <a:srgbClr val="0070c0"/>
                </a:solidFill>
                <a:latin typeface="Roboto-medium"/>
              </a:rPr>
              <a:t> model for L1 tickets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12" name="">
            <a:extLst>
              <a:ext uri="{043A7620-6869-4E34-88DA-2F41B456B01D}">
                <a16:creationId xmlns:a16="http://schemas.microsoft.com/office/drawing/2010/main" id="{82F31415-773A-4E41-B946-D616789853FA}"/>
              </a:ext>
            </a:extLst>
          </p:cNvPr>
          <p:cNvSpPr/>
          <p:nvPr/>
        </p:nvSpPr>
        <p:spPr>
          <a:xfrm flipH="true" flipV="true" rot="0">
            <a:off x="5702160" y="2214057"/>
            <a:ext cx="1619250" cy="6229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ot="10800000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3" name="">
            <a:extLst>
              <a:ext uri="{41A91FF9-F537-4284-9EA2-C31038322E49}">
                <a16:creationId xmlns:a16="http://schemas.microsoft.com/office/drawing/2010/main" id="{84918020-177F-422D-910B-6921E4C218F1}"/>
              </a:ext>
            </a:extLst>
          </p:cNvPr>
          <p:cNvSpPr/>
          <p:nvPr/>
        </p:nvSpPr>
        <p:spPr>
          <a:xfrm flipH="true" flipV="true" rot="0">
            <a:off x="2324100" y="3808685"/>
            <a:ext cx="1649968" cy="6229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ot="10800000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4" name="">
            <a:extLst>
              <a:ext uri="{3589FCF5-1088-4F3B-9C13-76560E7E641E}">
                <a16:creationId xmlns:a16="http://schemas.microsoft.com/office/drawing/2010/main" id="{A70798F4-F8D4-443D-8C25-96C6E044674B}"/>
              </a:ext>
            </a:extLst>
          </p:cNvPr>
          <p:cNvSpPr/>
          <p:nvPr/>
        </p:nvSpPr>
        <p:spPr>
          <a:xfrm flipH="true" flipV="false" rot="0">
            <a:off x="5705474" y="3625720"/>
            <a:ext cx="133350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pic>
        <p:nvPicPr>
          <p:cNvPr id="15" name="">
            <a:extLst>
              <a:ext uri="{18542404-8453-4FA2-9C31-0BE168B4F575}">
                <a16:creationId xmlns:a16="http://schemas.microsoft.com/office/drawing/2010/main" id="{026D017F-B309-406E-8D40-5660530F7793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16" name="">
            <a:extLst>
              <a:ext uri="{39F1B9E4-4F83-48D5-A511-6F2E98AA026F}">
                <a16:creationId xmlns:a16="http://schemas.microsoft.com/office/drawing/2010/main" id="{1612B35C-A80F-4339-AB3D-00D4731FFA45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695450" y="1581264"/>
            <a:ext cx="476250" cy="476250"/>
          </a:xfrm>
          <a:prstGeom prst="rect">
            <a:avLst/>
          </a:prstGeom>
        </p:spPr>
      </p:pic>
      <p:pic>
        <p:nvPicPr>
          <p:cNvPr id="17" name="">
            <a:extLst>
              <a:ext uri="{C97491B6-375A-4BA8-B587-5F0CF3C8C1C7}">
                <a16:creationId xmlns:a16="http://schemas.microsoft.com/office/drawing/2010/main" id="{4CDA9792-6B88-4F54-9828-0EBDDC66B4C7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5067300" y="1581645"/>
            <a:ext cx="477675" cy="476250"/>
          </a:xfrm>
          <a:prstGeom prst="rect">
            <a:avLst/>
          </a:prstGeom>
        </p:spPr>
      </p:pic>
      <p:pic>
        <p:nvPicPr>
          <p:cNvPr id="18" name="">
            <a:extLst>
              <a:ext uri="{392F698B-77B7-4FBE-9630-6301C4F27236}">
                <a16:creationId xmlns:a16="http://schemas.microsoft.com/office/drawing/2010/main" id="{8B99BB4E-D592-444C-92DD-E83B2EB699E7}"/>
              </a:ext>
            </a:extLst>
          </p:cNvPr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flipH="false" flipV="false" rot="0">
            <a:off x="1695450" y="3186607"/>
            <a:ext cx="476250" cy="476250"/>
          </a:xfrm>
          <a:prstGeom prst="rect">
            <a:avLst/>
          </a:prstGeom>
        </p:spPr>
      </p:pic>
      <p:pic>
        <p:nvPicPr>
          <p:cNvPr id="19" name="">
            <a:extLst>
              <a:ext uri="{F0FA2CE3-7DEE-41F5-9C29-8578E521584D}">
                <a16:creationId xmlns:a16="http://schemas.microsoft.com/office/drawing/2010/main" id="{4568E52B-D0DD-4087-B482-00906426C362}"/>
              </a:ext>
            </a:extLst>
          </p:cNvPr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flipH="false" flipV="false" rot="0">
            <a:off x="5067300" y="3205657"/>
            <a:ext cx="476250" cy="476250"/>
          </a:xfrm>
          <a:prstGeom prst="rect">
            <a:avLst/>
          </a:prstGeom>
        </p:spPr>
      </p:pic>
      <p:sp>
        <p:nvSpPr>
          <p:cNvPr id="20" name="">
            <a:extLst>
              <a:ext uri="{ECE39F6C-4F83-45EF-9B2B-292A2772BEAE}">
                <a16:creationId xmlns:a16="http://schemas.microsoft.com/office/drawing/2010/main" id="{9C04ACC3-8418-405B-8782-91B35301B055}"/>
              </a:ext>
            </a:extLst>
          </p:cNvPr>
          <p:cNvSpPr txBox="1"/>
          <p:nvPr/>
        </p:nvSpPr>
        <p:spPr>
          <a:xfrm flipH="false" flipV="false" rot="0">
            <a:off x="2190750" y="563127"/>
            <a:ext cx="4762500" cy="58281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Best practice 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ticket lifecycle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management</a:t>
            </a:r>
          </a:p>
          <a:p>
            <a:pPr algn="ctr">
              <a:defRPr dirty="0" lang="en-US" sz="1400"/>
            </a:pP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with 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SupportCenter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 Plus</a:t>
            </a:r>
            <a:endParaRPr dirty="0" i="0" lang="en-US" sz="1600">
              <a:solidFill>
                <a:srgbClr val="00b0f0"/>
              </a:solidFill>
              <a:latin typeface="Roboto-medium"/>
            </a:endParaRPr>
          </a:p>
        </p:txBody>
      </p:sp>
    </p:spTree>
    <p:extLst>
      <p:ext uri="{91FE3A30-4451-45AD-8EAE-755792634F32}">
        <p14:creationId xmlns:p14="http://schemas.microsoft.com/office/powerpoint/2010/main" val="1598430081036"/>
      </p:ext>
    </p:extLst>
    <p:custDataLst>
      <p:tags r:id="rId7"/>
    </p:custDataLst>
  </p:cSld>
  <p:clrMapOvr>
    <a:masterClrMapping/>
  </p:clrMapOvr>
  <p:transition spd="slow">
    <p:fade thruBlk="false"/>
  </p:transition>
</p:sld>
</file>

<file path=ppt/slides/slide34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D6C1802E-47B2-4043-A00A-4FE528FF8AF3}">
                <a16:creationId xmlns:a16="http://schemas.microsoft.com/office/drawing/2010/main" id="{BC58885A-FCE3-4163-92C8-A805A9CBD8D2}"/>
              </a:ext>
            </a:extLst>
          </p:cNvPr>
          <p:cNvSpPr txBox="1"/>
          <p:nvPr/>
        </p:nvSpPr>
        <p:spPr>
          <a:xfrm flipH="false" flipV="false" rot="0">
            <a:off x="1030566" y="2119465"/>
            <a:ext cx="1991782" cy="27808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Minimize</a:t>
            </a:r>
            <a:r>
              <a:rPr dirty="0" lang="en-US" sz="1200">
                <a:solidFill>
                  <a:srgbClr val="0070c0"/>
                </a:solidFill>
                <a:latin typeface="Roboto-medium"/>
              </a:rPr>
              <a:t> resolution times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3" name="">
            <a:extLst>
              <a:ext uri="{9791D32E-F549-4641-8068-C745BBC6D4D3}">
                <a16:creationId xmlns:a16="http://schemas.microsoft.com/office/drawing/2010/main" id="{1B73F2E7-C01A-4543-AC07-759DA66AE6A1}"/>
              </a:ext>
            </a:extLst>
          </p:cNvPr>
          <p:cNvSpPr txBox="1"/>
          <p:nvPr/>
        </p:nvSpPr>
        <p:spPr>
          <a:xfrm flipH="false" flipV="false" rot="0">
            <a:off x="1040091" y="2372144"/>
            <a:ext cx="1969808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Integrated knowledge base | </a:t>
            </a:r>
            <a:r>
              <a:rPr b="0" dirty="0" lang="en-US" sz="1000">
                <a:latin typeface="Roboto"/>
              </a:rPr>
              <a:t>R</a:t>
            </a:r>
            <a:r>
              <a:rPr b="0" dirty="0" lang="en-US" sz="1000">
                <a:latin typeface="Roboto"/>
              </a:rPr>
              <a:t>equest sharing &amp; collaboration</a:t>
            </a:r>
            <a:endParaRPr b="0" dirty="0" lang="en-US" sz="1000">
              <a:latin typeface="Roboto"/>
            </a:endParaRPr>
          </a:p>
        </p:txBody>
      </p:sp>
      <p:sp>
        <p:nvSpPr>
          <p:cNvPr id="4" name="">
            <a:extLst>
              <a:ext uri="{DEB3DFCA-91C4-4D73-96DF-0ACF692E169D}">
                <a16:creationId xmlns:a16="http://schemas.microsoft.com/office/drawing/2010/main" id="{30C5D10E-746F-423D-9CB7-05D89B5ECDBF}"/>
              </a:ext>
            </a:extLst>
          </p:cNvPr>
          <p:cNvSpPr/>
          <p:nvPr/>
        </p:nvSpPr>
        <p:spPr>
          <a:xfrm flipH="true" flipV="true" rot="0">
            <a:off x="1155935" y="2390984"/>
            <a:ext cx="1649968" cy="6229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ot="10800000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5" name="">
            <a:extLst>
              <a:ext uri="{EDA35D65-D49F-401F-8993-5B9225517738}">
                <a16:creationId xmlns:a16="http://schemas.microsoft.com/office/drawing/2010/main" id="{22C2891B-46D0-448E-9F38-B6FC84CAD4AD}"/>
              </a:ext>
            </a:extLst>
          </p:cNvPr>
          <p:cNvSpPr txBox="1"/>
          <p:nvPr/>
        </p:nvSpPr>
        <p:spPr>
          <a:xfrm flipH="false" flipV="false" rot="0">
            <a:off x="3823897" y="2116655"/>
            <a:ext cx="2220477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Communicate </a:t>
            </a:r>
            <a:r>
              <a:rPr dirty="0" lang="en-US" sz="1200">
                <a:solidFill>
                  <a:srgbClr val="0070c0"/>
                </a:solidFill>
                <a:latin typeface="Roboto-medium"/>
              </a:rPr>
              <a:t>promptly to customers about</a:t>
            </a:r>
            <a:r>
              <a:rPr dirty="0" lang="en-US" sz="1200">
                <a:solidFill>
                  <a:srgbClr val="0070c0"/>
                </a:solidFill>
                <a:latin typeface="Roboto-medium"/>
              </a:rPr>
              <a:t> ticket progress 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6" name="">
            <a:extLst>
              <a:ext uri="{22A4B7E7-E95D-4AD8-96BC-AF9FF9219B04}">
                <a16:creationId xmlns:a16="http://schemas.microsoft.com/office/drawing/2010/main" id="{EC8C46E5-ED95-4EF9-8508-51454A1B8CB1}"/>
              </a:ext>
            </a:extLst>
          </p:cNvPr>
          <p:cNvSpPr txBox="1"/>
          <p:nvPr/>
        </p:nvSpPr>
        <p:spPr>
          <a:xfrm flipH="false" flipV="false" rot="0">
            <a:off x="3823897" y="2754563"/>
            <a:ext cx="2030615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Notification rules | Canned responses | Notes</a:t>
            </a:r>
            <a:endParaRPr b="0" dirty="0" lang="en-US" sz="1000">
              <a:latin typeface="Roboto"/>
            </a:endParaRPr>
          </a:p>
        </p:txBody>
      </p:sp>
      <p:sp>
        <p:nvSpPr>
          <p:cNvPr id="7" name="">
            <a:extLst>
              <a:ext uri="{82461522-3367-4ACB-B293-F747B4F8A815}">
                <a16:creationId xmlns:a16="http://schemas.microsoft.com/office/drawing/2010/main" id="{924F0835-2698-4685-B9B0-5CBC589B4A7D}"/>
              </a:ext>
            </a:extLst>
          </p:cNvPr>
          <p:cNvSpPr txBox="1"/>
          <p:nvPr/>
        </p:nvSpPr>
        <p:spPr>
          <a:xfrm flipH="false" flipV="false" rot="0">
            <a:off x="2190750" y="563127"/>
            <a:ext cx="4762500" cy="58281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Best practice ticket lifecycle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 management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with 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SupportCenter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 Plus</a:t>
            </a:r>
            <a:endParaRPr dirty="0" i="0" lang="en-US" sz="1600">
              <a:solidFill>
                <a:srgbClr val="00b0f0"/>
              </a:solidFill>
              <a:latin typeface="Roboto-medium"/>
            </a:endParaRPr>
          </a:p>
        </p:txBody>
      </p:sp>
      <p:sp>
        <p:nvSpPr>
          <p:cNvPr id="8" name="">
            <a:extLst>
              <a:ext uri="{B676FC44-DBC8-4891-B29F-42A27600CAA2}">
                <a16:creationId xmlns:a16="http://schemas.microsoft.com/office/drawing/2010/main" id="{7C8B1505-E622-4092-BE12-4027330B8A29}"/>
              </a:ext>
            </a:extLst>
          </p:cNvPr>
          <p:cNvSpPr txBox="1"/>
          <p:nvPr/>
        </p:nvSpPr>
        <p:spPr>
          <a:xfrm flipH="false" flipV="false" rot="0">
            <a:off x="6846170" y="2667000"/>
            <a:ext cx="2045798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User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surveys</a:t>
            </a:r>
            <a:endParaRPr b="0" dirty="0" lang="en-US" sz="1000">
              <a:latin typeface="Roboto"/>
            </a:endParaRPr>
          </a:p>
        </p:txBody>
      </p:sp>
      <p:sp>
        <p:nvSpPr>
          <p:cNvPr id="9" name="">
            <a:extLst>
              <a:ext uri="{6F288CD3-E7D4-4EBA-8626-B41C4745A19F}">
                <a16:creationId xmlns:a16="http://schemas.microsoft.com/office/drawing/2010/main" id="{1436B298-868B-435C-A61B-3A8A4190D525}"/>
              </a:ext>
            </a:extLst>
          </p:cNvPr>
          <p:cNvSpPr txBox="1"/>
          <p:nvPr/>
        </p:nvSpPr>
        <p:spPr>
          <a:xfrm flipH="false" flipV="false" rot="0">
            <a:off x="6758635" y="2176081"/>
            <a:ext cx="1753752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Maximize customer satisfaction levels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10" name="">
            <a:extLst>
              <a:ext uri="{E7925C1D-D2DD-438B-BBE2-16B2C2E32138}">
                <a16:creationId xmlns:a16="http://schemas.microsoft.com/office/drawing/2010/main" id="{F7877321-EEB7-4B2C-B1DA-D52F86117600}"/>
              </a:ext>
            </a:extLst>
          </p:cNvPr>
          <p:cNvSpPr/>
          <p:nvPr/>
        </p:nvSpPr>
        <p:spPr>
          <a:xfrm flipH="true" flipV="false" rot="0">
            <a:off x="6863410" y="2647064"/>
            <a:ext cx="133350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1" name="">
            <a:extLst>
              <a:ext uri="{9297A34D-F81E-4620-9AE7-108C76595846}">
                <a16:creationId xmlns:a16="http://schemas.microsoft.com/office/drawing/2010/main" id="{EEE2DDF2-4825-416C-9F43-BF1C74C23946}"/>
              </a:ext>
            </a:extLst>
          </p:cNvPr>
          <p:cNvSpPr/>
          <p:nvPr/>
        </p:nvSpPr>
        <p:spPr>
          <a:xfrm flipH="true" flipV="true" rot="0">
            <a:off x="3925357" y="2768279"/>
            <a:ext cx="1619250" cy="6229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ot="10800000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pic>
        <p:nvPicPr>
          <p:cNvPr id="12" name="">
            <a:extLst>
              <a:ext uri="{14080097-8714-4D89-8552-6483658C8FBD}">
                <a16:creationId xmlns:a16="http://schemas.microsoft.com/office/drawing/2010/main" id="{82AFD63B-006C-494C-A0D5-71A123FF9ED6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pic>
        <p:nvPicPr>
          <p:cNvPr id="13" name="">
            <a:extLst>
              <a:ext uri="{07BEB59A-1E50-45E0-BAFC-D66F7A9D3956}">
                <a16:creationId xmlns:a16="http://schemas.microsoft.com/office/drawing/2010/main" id="{C156A606-418B-4943-8B14-21D5B7A825A9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563841" y="2138572"/>
            <a:ext cx="477675" cy="476250"/>
          </a:xfrm>
          <a:prstGeom prst="rect">
            <a:avLst/>
          </a:prstGeom>
        </p:spPr>
      </p:pic>
      <p:pic>
        <p:nvPicPr>
          <p:cNvPr id="14" name="">
            <a:extLst>
              <a:ext uri="{7866D864-8BC6-4AAF-AAF1-859DE446D292}">
                <a16:creationId xmlns:a16="http://schemas.microsoft.com/office/drawing/2010/main" id="{8AAEF182-DFDB-488C-92C1-9FF36E1026A3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3309661" y="2128066"/>
            <a:ext cx="476250" cy="476250"/>
          </a:xfrm>
          <a:prstGeom prst="rect">
            <a:avLst/>
          </a:prstGeom>
        </p:spPr>
      </p:pic>
      <p:pic>
        <p:nvPicPr>
          <p:cNvPr id="15" name="">
            <a:extLst>
              <a:ext uri="{225C7E65-F313-467F-8EAC-0E888792E764}">
                <a16:creationId xmlns:a16="http://schemas.microsoft.com/office/drawing/2010/main" id="{D009878D-F08D-48F0-9C34-ABD2A1CC80D3}"/>
              </a:ext>
            </a:extLst>
          </p:cNvPr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flipH="false" flipV="false" rot="0">
            <a:off x="6234760" y="2151497"/>
            <a:ext cx="477675" cy="476250"/>
          </a:xfrm>
          <a:prstGeom prst="rect">
            <a:avLst/>
          </a:prstGeom>
        </p:spPr>
      </p:pic>
    </p:spTree>
    <p:extLst>
      <p:ext uri="{66621263-F15E-426A-BDCF-E9992CFFE88C}">
        <p14:creationId xmlns:p14="http://schemas.microsoft.com/office/powerpoint/2010/main" val="1598430081040"/>
      </p:ext>
    </p:extLst>
    <p:custDataLst>
      <p:tags r:id="rId6"/>
    </p:custDataLst>
  </p:cSld>
  <p:clrMapOvr>
    <a:masterClrMapping/>
  </p:clrMapOvr>
  <p:transition spd="slow">
    <p:fade thruBlk="false"/>
  </p:transition>
</p:sld>
</file>

<file path=ppt/slides/slide35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9FAF22C9-68A4-4E4A-A063-8A19CFDD6BA2}">
                <a16:creationId xmlns:a16="http://schemas.microsoft.com/office/drawing/2010/main" id="{529FC9D2-D1B6-47C4-864E-76711AB00B75}"/>
              </a:ext>
            </a:extLst>
          </p:cNvPr>
          <p:cNvPicPr>
            <a:picLocks noChangeAspect="true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flipH="false" flipV="false" rot="0">
            <a:off x="0" y="0"/>
            <a:ext cx="9210103" cy="5146491"/>
          </a:xfrm>
          <a:prstGeom prst="rect">
            <a:avLst/>
          </a:prstGeom>
        </p:spPr>
      </p:pic>
      <p:sp>
        <p:nvSpPr>
          <p:cNvPr id="3" name="">
            <a:extLst>
              <a:ext uri="{6B758C2F-0A4C-4D2B-AC91-B437FC706F63}">
                <a16:creationId xmlns:a16="http://schemas.microsoft.com/office/drawing/2010/main" id="{DAF3E692-1445-40A7-8814-664775B2CCB4}"/>
              </a:ext>
            </a:extLst>
          </p:cNvPr>
          <p:cNvSpPr txBox="1"/>
          <p:nvPr/>
        </p:nvSpPr>
        <p:spPr>
          <a:xfrm flipH="false" flipV="false" rot="0">
            <a:off x="4726409" y="1943100"/>
            <a:ext cx="2952578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i="0" lang="en-US" sz="3000">
                <a:solidFill>
                  <a:schemeClr val="bg1"/>
                </a:solidFill>
                <a:latin typeface="Roboto-medium"/>
              </a:rPr>
              <a:t>Knowledge</a:t>
            </a:r>
            <a:endParaRPr dirty="0" i="0" lang="en-US" sz="3000">
              <a:solidFill>
                <a:schemeClr val="bg1"/>
              </a:solidFill>
              <a:latin typeface="Roboto-medium"/>
            </a:endParaRPr>
          </a:p>
        </p:txBody>
      </p:sp>
      <p:pic>
        <p:nvPicPr>
          <p:cNvPr id="4" name="">
            <a:extLst>
              <a:ext uri="{2032904E-48EE-4AF4-87A5-D356C9B10523}">
                <a16:creationId xmlns:a16="http://schemas.microsoft.com/office/drawing/2010/main" id="{4BC18D7A-8F41-4DCF-B26E-AC2EF8802D5A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644567" y="1277845"/>
            <a:ext cx="2590800" cy="2590800"/>
          </a:xfrm>
          <a:prstGeom prst="rect">
            <a:avLst/>
          </a:prstGeom>
        </p:spPr>
      </p:pic>
      <p:sp>
        <p:nvSpPr>
          <p:cNvPr id="5" name="">
            <a:extLst>
              <a:ext uri="{AE13931E-1DC5-440F-AB03-480B805E3DFD}">
                <a16:creationId xmlns:a16="http://schemas.microsoft.com/office/drawing/2010/main" id="{627698E3-E347-44B1-A7D1-32EDCFC36CD4}"/>
              </a:ext>
            </a:extLst>
          </p:cNvPr>
          <p:cNvSpPr txBox="1"/>
          <p:nvPr/>
        </p:nvSpPr>
        <p:spPr>
          <a:xfrm flipH="false" flipV="false" rot="0">
            <a:off x="4726409" y="2373258"/>
            <a:ext cx="3772805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b="0" dirty="0" i="0" lang="en-US" sz="2000">
                <a:solidFill>
                  <a:schemeClr val="bg1"/>
                </a:solidFill>
                <a:latin typeface="Roboto"/>
              </a:rPr>
              <a:t>Management</a:t>
            </a:r>
            <a:endParaRPr b="0" dirty="0" i="0" lang="en-US" sz="2000">
              <a:solidFill>
                <a:schemeClr val="bg1"/>
              </a:solidFill>
              <a:latin typeface="Roboto"/>
            </a:endParaRPr>
          </a:p>
        </p:txBody>
      </p:sp>
    </p:spTree>
    <p:extLst>
      <p:ext uri="{E0175850-88CA-4472-9200-40A04ECB2C10}">
        <p14:creationId xmlns:p14="http://schemas.microsoft.com/office/powerpoint/2010/main" val="1598430081043"/>
      </p:ext>
    </p:extLst>
    <p:custDataLst>
      <p:tags r:id="rId4"/>
    </p:custDataLst>
  </p:cSld>
  <p:clrMapOvr>
    <a:masterClrMapping/>
  </p:clrMapOvr>
  <p:transition spd="slow">
    <p:fade thruBlk="false"/>
  </p:transition>
</p:sld>
</file>

<file path=ppt/slides/slide36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DDFA800-BE00-458F-847B-D0D09F80D65D}">
                <a16:creationId xmlns:a16="http://schemas.microsoft.com/office/drawing/2010/main" id="{B2AFBD1E-A3E7-4441-9C41-E7D6D4B38EE3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1409700" y="-301323"/>
            <a:ext cx="6330169" cy="5143500"/>
          </a:xfrm>
          <a:prstGeom prst="rect">
            <a:avLst/>
          </a:prstGeom>
        </p:spPr>
      </p:pic>
      <p:sp>
        <p:nvSpPr>
          <p:cNvPr id="3" name="">
            <a:extLst>
              <a:ext uri="{165FEC07-6EB6-424F-B657-BFA3AFADC5EC}">
                <a16:creationId xmlns:a16="http://schemas.microsoft.com/office/drawing/2010/main" id="{EB66A7C0-87FC-44D9-87B5-7E7EB0DBB413}"/>
              </a:ext>
            </a:extLst>
          </p:cNvPr>
          <p:cNvSpPr txBox="1"/>
          <p:nvPr/>
        </p:nvSpPr>
        <p:spPr>
          <a:xfrm flipH="false" flipV="false" rot="0">
            <a:off x="1568986" y="2933700"/>
            <a:ext cx="1417253" cy="36949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dirty="0" lang="en-US" sz="900">
                <a:latin typeface="Roboto"/>
              </a:rPr>
              <a:t>Text, Images, </a:t>
            </a:r>
            <a:r>
              <a:rPr b="0" dirty="0" err="1" lang="en-US" sz="900">
                <a:latin typeface="Roboto"/>
              </a:rPr>
              <a:t>Attachments</a:t>
            </a:r>
            <a:endParaRPr b="0" dirty="0" err="1" lang="en-US" sz="900">
              <a:latin typeface="Roboto"/>
            </a:endParaRPr>
          </a:p>
        </p:txBody>
      </p:sp>
      <p:sp>
        <p:nvSpPr>
          <p:cNvPr id="4" name="">
            <a:extLst>
              <a:ext uri="{E63E25C3-F970-41D8-9138-1352393FFCDB}">
                <a16:creationId xmlns:a16="http://schemas.microsoft.com/office/drawing/2010/main" id="{C1380E14-1EC5-4651-AF25-A774523F772D}"/>
              </a:ext>
            </a:extLst>
          </p:cNvPr>
          <p:cNvSpPr txBox="1"/>
          <p:nvPr/>
        </p:nvSpPr>
        <p:spPr>
          <a:xfrm flipH="false" flipV="false" rot="0">
            <a:off x="1834210" y="2546651"/>
            <a:ext cx="886815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Create new KB articles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5" name="">
            <a:extLst>
              <a:ext uri="{E5531B82-52C2-4093-AC38-1BF38EE23F45}">
                <a16:creationId xmlns:a16="http://schemas.microsoft.com/office/drawing/2010/main" id="{5A73E417-DA52-43CA-830C-B574BB65FDBA}"/>
              </a:ext>
            </a:extLst>
          </p:cNvPr>
          <p:cNvSpPr txBox="1"/>
          <p:nvPr/>
        </p:nvSpPr>
        <p:spPr>
          <a:xfrm flipH="false" flipV="false" rot="0">
            <a:off x="3257550" y="2933700"/>
            <a:ext cx="1152058" cy="36949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dirty="0" lang="en-US" sz="900">
                <a:latin typeface="Roboto"/>
              </a:rPr>
              <a:t>Keywords for better visibility</a:t>
            </a:r>
            <a:endParaRPr b="0" dirty="0" lang="en-US" sz="900">
              <a:latin typeface="Roboto"/>
            </a:endParaRPr>
          </a:p>
        </p:txBody>
      </p:sp>
      <p:sp>
        <p:nvSpPr>
          <p:cNvPr id="6" name="">
            <a:extLst>
              <a:ext uri="{CEFBB174-7069-484C-908C-F26497B71515}">
                <a16:creationId xmlns:a16="http://schemas.microsoft.com/office/drawing/2010/main" id="{DE5D226D-9D29-4736-8374-8AAAE0513950}"/>
              </a:ext>
            </a:extLst>
          </p:cNvPr>
          <p:cNvSpPr txBox="1"/>
          <p:nvPr/>
        </p:nvSpPr>
        <p:spPr>
          <a:xfrm flipH="false" flipV="false" rot="0">
            <a:off x="3265989" y="2546727"/>
            <a:ext cx="1151867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err="1" lang="en-US" sz="1000">
                <a:solidFill>
                  <a:srgbClr val="0070c0"/>
                </a:solidFill>
                <a:latin typeface="Roboto"/>
              </a:rPr>
              <a:t>Organise </a:t>
            </a:r>
            <a:r>
              <a:rPr b="1" dirty="0" lang="en-US" sz="1000">
                <a:solidFill>
                  <a:srgbClr val="0070c0"/>
                </a:solidFill>
                <a:latin typeface="Roboto"/>
              </a:rPr>
              <a:t>under</a:t>
            </a:r>
            <a:r>
              <a:rPr b="1" dirty="0" err="1" lang="en-US" sz="1000">
                <a:solidFill>
                  <a:srgbClr val="0070c0"/>
                </a:solidFill>
                <a:latin typeface="Roboto"/>
              </a:rPr>
              <a:t> </a:t>
            </a:r>
            <a:r>
              <a:rPr b="1" dirty="0" lang="en-US" sz="1000">
                <a:solidFill>
                  <a:srgbClr val="0070c0"/>
                </a:solidFill>
                <a:latin typeface="Roboto"/>
              </a:rPr>
              <a:t>topics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7" name="">
            <a:extLst>
              <a:ext uri="{607EB4CD-4DF0-449C-88DF-E64EF3E662D0}">
                <a16:creationId xmlns:a16="http://schemas.microsoft.com/office/drawing/2010/main" id="{6D1B13EC-4955-4282-AE26-91CE29939090}"/>
              </a:ext>
            </a:extLst>
          </p:cNvPr>
          <p:cNvSpPr txBox="1"/>
          <p:nvPr/>
        </p:nvSpPr>
        <p:spPr>
          <a:xfrm flipH="false" flipV="false" rot="0">
            <a:off x="4768948" y="2546727"/>
            <a:ext cx="1258052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Submit for approval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8" name="">
            <a:extLst>
              <a:ext uri="{97E5F8A2-0BA7-496E-95C2-BE5D322BC789}">
                <a16:creationId xmlns:a16="http://schemas.microsoft.com/office/drawing/2010/main" id="{E61C580E-2315-4AAF-8FF0-E7625AFEAC60}"/>
              </a:ext>
            </a:extLst>
          </p:cNvPr>
          <p:cNvSpPr txBox="1"/>
          <p:nvPr/>
        </p:nvSpPr>
        <p:spPr>
          <a:xfrm flipH="false" flipV="false" rot="0">
            <a:off x="6200480" y="2546727"/>
            <a:ext cx="1439322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Publish in </a:t>
            </a:r>
            <a:r>
              <a:rPr b="1" dirty="0" err="1" lang="en-US" sz="1000">
                <a:solidFill>
                  <a:srgbClr val="0070c0"/>
                </a:solidFill>
                <a:latin typeface="Roboto"/>
              </a:rPr>
              <a:t>self-service</a:t>
            </a:r>
            <a:r>
              <a:rPr b="1" dirty="0" lang="en-US" sz="1000">
                <a:solidFill>
                  <a:srgbClr val="0070c0"/>
                </a:solidFill>
                <a:latin typeface="Roboto"/>
              </a:rPr>
              <a:t> portal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9" name="">
            <a:extLst>
              <a:ext uri="{C9A540C7-5E23-49C3-BBF6-CDCBE3413BC7}">
                <a16:creationId xmlns:a16="http://schemas.microsoft.com/office/drawing/2010/main" id="{2A6ED033-7B7F-4BC0-9BE7-4A87EC6E5681}"/>
              </a:ext>
            </a:extLst>
          </p:cNvPr>
          <p:cNvSpPr txBox="1"/>
          <p:nvPr/>
        </p:nvSpPr>
        <p:spPr>
          <a:xfrm flipH="false" flipV="false" rot="0">
            <a:off x="6081417" y="2933700"/>
            <a:ext cx="1677447" cy="64373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dirty="0" lang="en-US" sz="900">
                <a:latin typeface="Roboto"/>
              </a:rPr>
              <a:t>Restrict to support reps or Publish to customers |</a:t>
            </a:r>
          </a:p>
          <a:p>
            <a:pPr algn="ctr">
              <a:defRPr dirty="0" lang="en-US" sz="1400"/>
            </a:pPr>
            <a:r>
              <a:rPr b="0" dirty="0" lang="en-US" sz="900">
                <a:latin typeface="Roboto"/>
              </a:rPr>
              <a:t>Allow ratings/comment  by customers</a:t>
            </a:r>
            <a:endParaRPr b="0" dirty="0" lang="en-US" sz="900">
              <a:latin typeface="Roboto"/>
            </a:endParaRPr>
          </a:p>
        </p:txBody>
      </p:sp>
      <p:sp>
        <p:nvSpPr>
          <p:cNvPr id="10" name="">
            <a:extLst>
              <a:ext uri="{D7DD5837-D35C-4071-A83E-D651469E7145}">
                <a16:creationId xmlns:a16="http://schemas.microsoft.com/office/drawing/2010/main" id="{388A0F2D-DB09-4C2A-8355-FA7AE32E9056}"/>
              </a:ext>
            </a:extLst>
          </p:cNvPr>
          <p:cNvSpPr txBox="1"/>
          <p:nvPr/>
        </p:nvSpPr>
        <p:spPr>
          <a:xfrm flipH="false" flipV="false" rot="0">
            <a:off x="2190750" y="715527"/>
            <a:ext cx="4762500" cy="33903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Knowledge management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workflow</a:t>
            </a:r>
            <a:endParaRPr dirty="0" i="0" lang="en-US" sz="1600">
              <a:solidFill>
                <a:srgbClr val="00b0f0"/>
              </a:solidFill>
              <a:latin typeface="Roboto-medium"/>
            </a:endParaRPr>
          </a:p>
        </p:txBody>
      </p:sp>
    </p:spTree>
    <p:extLst>
      <p:ext uri="{03EC910A-E2B6-4E56-96BF-FB8E5D56CD06}">
        <p14:creationId xmlns:p14="http://schemas.microsoft.com/office/powerpoint/2010/main" val="1598430081046"/>
      </p:ext>
    </p:extLst>
    <p:custDataLst>
      <p:tags r:id="rId3"/>
    </p:custDataLst>
  </p:cSld>
  <p:clrMapOvr>
    <a:masterClrMapping/>
  </p:clrMapOvr>
</p:sld>
</file>

<file path=ppt/slides/slide37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DAAB3143-FEDC-4B43-AC6F-B07942B35F8E}">
                <a16:creationId xmlns:a16="http://schemas.microsoft.com/office/drawing/2010/main" id="{1CFBE103-084C-47E2-AA8E-9F1B44A7887B}"/>
              </a:ext>
            </a:extLst>
          </p:cNvPr>
          <p:cNvSpPr txBox="1"/>
          <p:nvPr/>
        </p:nvSpPr>
        <p:spPr>
          <a:xfrm flipH="false" flipV="false" rot="0">
            <a:off x="1609658" y="1562100"/>
            <a:ext cx="1318945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Organize and structure the knowledge base 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3" name="">
            <a:extLst>
              <a:ext uri="{6AA1335A-B30C-4055-8BE6-43F3889B9AE3}">
                <a16:creationId xmlns:a16="http://schemas.microsoft.com/office/drawing/2010/main" id="{89ED6485-D356-4334-82C2-19EB79E861B1}"/>
              </a:ext>
            </a:extLst>
          </p:cNvPr>
          <p:cNvSpPr txBox="1"/>
          <p:nvPr/>
        </p:nvSpPr>
        <p:spPr>
          <a:xfrm flipH="false" flipV="false" rot="0">
            <a:off x="1620783" y="2228850"/>
            <a:ext cx="1465973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Topics and </a:t>
            </a:r>
            <a:r>
              <a:rPr b="0" dirty="0" lang="en-US" sz="1000">
                <a:latin typeface="Roboto"/>
              </a:rPr>
              <a:t>subtopics</a:t>
            </a:r>
          </a:p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| </a:t>
            </a:r>
            <a:r>
              <a:rPr b="0" dirty="0" lang="en-US" sz="1000">
                <a:latin typeface="Roboto"/>
              </a:rPr>
              <a:t>Keyword search</a:t>
            </a:r>
            <a:endParaRPr b="0" dirty="0" lang="en-US" sz="1000">
              <a:latin typeface="Roboto"/>
            </a:endParaRPr>
          </a:p>
        </p:txBody>
      </p:sp>
      <p:sp>
        <p:nvSpPr>
          <p:cNvPr id="4" name="">
            <a:extLst>
              <a:ext uri="{8C331304-ECB3-45A9-8837-080BEF3346CC}">
                <a16:creationId xmlns:a16="http://schemas.microsoft.com/office/drawing/2010/main" id="{A26B123F-EFBF-4FAC-955F-80EAD1BC1574}"/>
              </a:ext>
            </a:extLst>
          </p:cNvPr>
          <p:cNvSpPr txBox="1"/>
          <p:nvPr/>
        </p:nvSpPr>
        <p:spPr>
          <a:xfrm flipH="false" flipV="false" rot="0">
            <a:off x="6619675" y="1562100"/>
            <a:ext cx="1709747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Ensure transparency with authorship and version information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5" name="">
            <a:extLst>
              <a:ext uri="{9EA90460-6368-4441-A562-0B140A118A4D}">
                <a16:creationId xmlns:a16="http://schemas.microsoft.com/office/drawing/2010/main" id="{4C1E0B99-DB2A-4B7D-B0C4-BF08D57CC251}"/>
              </a:ext>
            </a:extLst>
          </p:cNvPr>
          <p:cNvSpPr txBox="1"/>
          <p:nvPr/>
        </p:nvSpPr>
        <p:spPr>
          <a:xfrm flipH="false" flipV="false" rot="0">
            <a:off x="6619675" y="2228850"/>
            <a:ext cx="2030615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Solution owner</a:t>
            </a:r>
          </a:p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| History </a:t>
            </a:r>
            <a:endParaRPr b="0" dirty="0" lang="en-US" sz="1000">
              <a:latin typeface="Roboto"/>
            </a:endParaRPr>
          </a:p>
        </p:txBody>
      </p:sp>
      <p:sp>
        <p:nvSpPr>
          <p:cNvPr id="6" name="">
            <a:extLst>
              <a:ext uri="{3239E52B-1D22-43D1-9055-62CD4F60CB6F}">
                <a16:creationId xmlns:a16="http://schemas.microsoft.com/office/drawing/2010/main" id="{B2CE5E57-878A-4719-9440-37D23AF83DC8}"/>
              </a:ext>
            </a:extLst>
          </p:cNvPr>
          <p:cNvSpPr txBox="1"/>
          <p:nvPr/>
        </p:nvSpPr>
        <p:spPr>
          <a:xfrm flipH="false" flipV="false" rot="0">
            <a:off x="4213050" y="1562100"/>
            <a:ext cx="1370742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Have a review and approval process in place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7" name="">
            <a:extLst>
              <a:ext uri="{C81CF19D-1D6C-4000-A117-B4FA67687B91}">
                <a16:creationId xmlns:a16="http://schemas.microsoft.com/office/drawing/2010/main" id="{AFBD72A7-82C3-4509-80F1-56BF498CAFE4}"/>
              </a:ext>
            </a:extLst>
          </p:cNvPr>
          <p:cNvSpPr txBox="1"/>
          <p:nvPr/>
        </p:nvSpPr>
        <p:spPr>
          <a:xfrm flipH="false" flipV="false" rot="0">
            <a:off x="4200458" y="2228850"/>
            <a:ext cx="2024072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Solution review and approvals</a:t>
            </a:r>
          </a:p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solidFill>
                  <a:schemeClr val="tx1"/>
                </a:solidFill>
                <a:latin typeface="Roboto"/>
              </a:rPr>
              <a:t>|</a:t>
            </a:r>
            <a:r>
              <a:rPr b="0" dirty="0" lang="en-US" sz="1000">
                <a:latin typeface="Roboto"/>
              </a:rPr>
              <a:t> Solution expiration</a:t>
            </a:r>
            <a:endParaRPr b="0" dirty="0" lang="en-US" sz="1000">
              <a:latin typeface="Roboto"/>
            </a:endParaRPr>
          </a:p>
        </p:txBody>
      </p:sp>
      <p:sp>
        <p:nvSpPr>
          <p:cNvPr id="8" name="">
            <a:extLst>
              <a:ext uri="{ED58748C-B0C7-44E5-8144-9C9E987845D2}">
                <a16:creationId xmlns:a16="http://schemas.microsoft.com/office/drawing/2010/main" id="{B1A1093F-0C53-4B6B-B7D4-F13027E6954F}"/>
              </a:ext>
            </a:extLst>
          </p:cNvPr>
          <p:cNvSpPr txBox="1"/>
          <p:nvPr/>
        </p:nvSpPr>
        <p:spPr>
          <a:xfrm flipH="false" flipV="false" rot="0">
            <a:off x="1613354" y="3640407"/>
            <a:ext cx="1323889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Support rep roles </a:t>
            </a:r>
            <a:endParaRPr b="0" dirty="0" lang="en-US" sz="1000">
              <a:latin typeface="Roboto"/>
            </a:endParaRPr>
          </a:p>
        </p:txBody>
      </p:sp>
      <p:sp>
        <p:nvSpPr>
          <p:cNvPr id="9" name="">
            <a:extLst>
              <a:ext uri="{4777AD70-8F70-4C35-A1A7-2AB42DB9A0D3}">
                <a16:creationId xmlns:a16="http://schemas.microsoft.com/office/drawing/2010/main" id="{2821AB78-FB0B-4BAB-91E4-DD7E4C871885}"/>
              </a:ext>
            </a:extLst>
          </p:cNvPr>
          <p:cNvSpPr txBox="1"/>
          <p:nvPr/>
        </p:nvSpPr>
        <p:spPr>
          <a:xfrm flipH="false" flipV="false" rot="0">
            <a:off x="1616849" y="3097482"/>
            <a:ext cx="1320393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Define access permissions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10" name="">
            <a:extLst>
              <a:ext uri="{E52B2662-3BF1-4885-8125-D75E088A8687}">
                <a16:creationId xmlns:a16="http://schemas.microsoft.com/office/drawing/2010/main" id="{4D34020A-0545-4164-AA32-4F97471766C4}"/>
              </a:ext>
            </a:extLst>
          </p:cNvPr>
          <p:cNvSpPr/>
          <p:nvPr/>
        </p:nvSpPr>
        <p:spPr>
          <a:xfrm flipH="true" flipV="false" rot="0">
            <a:off x="4315348" y="2228850"/>
            <a:ext cx="1190625" cy="9371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1" name="">
            <a:extLst>
              <a:ext uri="{B837C97F-1AA4-4398-AB5E-CAC61DACD536}">
                <a16:creationId xmlns:a16="http://schemas.microsoft.com/office/drawing/2010/main" id="{29ED7EFE-2192-4432-B057-4445244E61D0}"/>
              </a:ext>
            </a:extLst>
          </p:cNvPr>
          <p:cNvSpPr/>
          <p:nvPr/>
        </p:nvSpPr>
        <p:spPr>
          <a:xfrm flipH="true" flipV="false" rot="0">
            <a:off x="1728454" y="2228850"/>
            <a:ext cx="131445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2" name="">
            <a:extLst>
              <a:ext uri="{46F7D6DA-579A-4B34-BB25-63798C09D8C2}">
                <a16:creationId xmlns:a16="http://schemas.microsoft.com/office/drawing/2010/main" id="{0B7575E7-5A59-49E6-8EC7-C418D0FEA598}"/>
              </a:ext>
            </a:extLst>
          </p:cNvPr>
          <p:cNvSpPr/>
          <p:nvPr/>
        </p:nvSpPr>
        <p:spPr>
          <a:xfrm flipH="true" flipV="false" rot="0">
            <a:off x="6743261" y="2228850"/>
            <a:ext cx="1352550" cy="9447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3" name="">
            <a:extLst>
              <a:ext uri="{033CF6EB-FB4F-4CFC-BDD4-7CF471C50BF8}">
                <a16:creationId xmlns:a16="http://schemas.microsoft.com/office/drawing/2010/main" id="{305C0067-DF04-408F-9A65-42FCDE051622}"/>
              </a:ext>
            </a:extLst>
          </p:cNvPr>
          <p:cNvSpPr/>
          <p:nvPr/>
        </p:nvSpPr>
        <p:spPr>
          <a:xfrm flipH="true" flipV="false" rot="0">
            <a:off x="1722158" y="3607288"/>
            <a:ext cx="1047750" cy="9447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pic>
        <p:nvPicPr>
          <p:cNvPr id="14" name="">
            <a:extLst>
              <a:ext uri="{3D27C9F2-E2D2-45CC-B8F0-61D44323FEB8}">
                <a16:creationId xmlns:a16="http://schemas.microsoft.com/office/drawing/2010/main" id="{4B013DB0-85B4-474D-B254-E26DAA57B3E5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15" name="">
            <a:extLst>
              <a:ext uri="{1CAD94F4-01B9-4C16-9110-16D661EBF3BB}">
                <a16:creationId xmlns:a16="http://schemas.microsoft.com/office/drawing/2010/main" id="{6BD92FEE-E2E9-47C2-B9BA-11B0B586111E}"/>
              </a:ext>
            </a:extLst>
          </p:cNvPr>
          <p:cNvSpPr txBox="1"/>
          <p:nvPr/>
        </p:nvSpPr>
        <p:spPr>
          <a:xfrm flipH="false" flipV="false" rot="0">
            <a:off x="4200477" y="3097482"/>
            <a:ext cx="1588493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Add solutions to the knowledge base from tickets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16" name="">
            <a:extLst>
              <a:ext uri="{19D8A850-3C59-4B47-88A4-0FA93130FF38}">
                <a16:creationId xmlns:a16="http://schemas.microsoft.com/office/drawing/2010/main" id="{9C155326-C599-42CB-9E61-F67D5E0812A8}"/>
              </a:ext>
            </a:extLst>
          </p:cNvPr>
          <p:cNvSpPr/>
          <p:nvPr/>
        </p:nvSpPr>
        <p:spPr>
          <a:xfrm flipH="true" flipV="false" rot="0">
            <a:off x="4313634" y="3742810"/>
            <a:ext cx="1190625" cy="10382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7" name="">
            <a:extLst>
              <a:ext uri="{2773948F-5B7A-423D-86C0-A96BD6E20140}">
                <a16:creationId xmlns:a16="http://schemas.microsoft.com/office/drawing/2010/main" id="{7B1F26C8-6D91-42BC-A309-2602D0573F53}"/>
              </a:ext>
            </a:extLst>
          </p:cNvPr>
          <p:cNvSpPr txBox="1"/>
          <p:nvPr/>
        </p:nvSpPr>
        <p:spPr>
          <a:xfrm flipH="false" flipV="false" rot="0">
            <a:off x="4217393" y="3789969"/>
            <a:ext cx="1472136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Convert resolutions into knowledge base articles</a:t>
            </a:r>
            <a:endParaRPr b="0" dirty="0" lang="en-US" sz="1000">
              <a:latin typeface="Roboto"/>
            </a:endParaRPr>
          </a:p>
        </p:txBody>
      </p:sp>
      <p:pic>
        <p:nvPicPr>
          <p:cNvPr id="18" name="">
            <a:extLst>
              <a:ext uri="{99A5AF1B-BD7A-4DAC-B1C9-8F7DEB6F122A}">
                <a16:creationId xmlns:a16="http://schemas.microsoft.com/office/drawing/2010/main" id="{E329AB7A-7BEB-438F-8D6C-F9055CA9CB63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064990" y="1638300"/>
            <a:ext cx="476250" cy="476250"/>
          </a:xfrm>
          <a:prstGeom prst="rect">
            <a:avLst/>
          </a:prstGeom>
        </p:spPr>
      </p:pic>
      <p:pic>
        <p:nvPicPr>
          <p:cNvPr id="19" name="">
            <a:extLst>
              <a:ext uri="{A9C5ACBF-317C-4509-B210-1EB111FEC05D}">
                <a16:creationId xmlns:a16="http://schemas.microsoft.com/office/drawing/2010/main" id="{3F6CC0A4-F9E9-49D4-AD3F-F0B6B36E648D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6096000" y="1638300"/>
            <a:ext cx="476250" cy="476250"/>
          </a:xfrm>
          <a:prstGeom prst="rect">
            <a:avLst/>
          </a:prstGeom>
        </p:spPr>
      </p:pic>
      <p:pic>
        <p:nvPicPr>
          <p:cNvPr id="20" name="">
            <a:extLst>
              <a:ext uri="{FAE2CA5F-95F4-4BBF-ACFC-6FB2BAB3944A}">
                <a16:creationId xmlns:a16="http://schemas.microsoft.com/office/drawing/2010/main" id="{593D241A-B069-44A2-9541-4C12B452AD62}"/>
              </a:ext>
            </a:extLst>
          </p:cNvPr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flipH="false" flipV="false" rot="0">
            <a:off x="3577028" y="3164157"/>
            <a:ext cx="477675" cy="476250"/>
          </a:xfrm>
          <a:prstGeom prst="rect">
            <a:avLst/>
          </a:prstGeom>
        </p:spPr>
      </p:pic>
      <p:pic>
        <p:nvPicPr>
          <p:cNvPr id="21" name="">
            <a:extLst>
              <a:ext uri="{536E9741-C0AD-44A5-A7FD-16CC34AA131C}">
                <a16:creationId xmlns:a16="http://schemas.microsoft.com/office/drawing/2010/main" id="{09D5E983-98BB-4300-86B7-972DC96B1C9D}"/>
              </a:ext>
            </a:extLst>
          </p:cNvPr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flipH="false" flipV="false" rot="0">
            <a:off x="3617690" y="1638300"/>
            <a:ext cx="476250" cy="476250"/>
          </a:xfrm>
          <a:prstGeom prst="rect">
            <a:avLst/>
          </a:prstGeom>
        </p:spPr>
      </p:pic>
      <p:pic>
        <p:nvPicPr>
          <p:cNvPr id="22" name="">
            <a:extLst>
              <a:ext uri="{096D75CB-1A95-47B2-962C-6970E3B01244}">
                <a16:creationId xmlns:a16="http://schemas.microsoft.com/office/drawing/2010/main" id="{808A0D0F-F556-430E-A4FE-308C105B9B05}"/>
              </a:ext>
            </a:extLst>
          </p:cNvPr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flipH="false" flipV="false" rot="0">
            <a:off x="1064990" y="3164157"/>
            <a:ext cx="476250" cy="476250"/>
          </a:xfrm>
          <a:prstGeom prst="rect">
            <a:avLst/>
          </a:prstGeom>
        </p:spPr>
      </p:pic>
      <p:sp>
        <p:nvSpPr>
          <p:cNvPr id="23" name="">
            <a:extLst>
              <a:ext uri="{5E513D73-674E-49B6-9726-13318A3E1323}">
                <a16:creationId xmlns:a16="http://schemas.microsoft.com/office/drawing/2010/main" id="{A1C116F6-67E2-4094-B760-EA8E7E3C3446}"/>
              </a:ext>
            </a:extLst>
          </p:cNvPr>
          <p:cNvSpPr txBox="1"/>
          <p:nvPr/>
        </p:nvSpPr>
        <p:spPr>
          <a:xfrm flipH="false" flipV="false" rot="0">
            <a:off x="2190750" y="563127"/>
            <a:ext cx="4762500" cy="58281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Best practice 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knowledge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management</a:t>
            </a:r>
          </a:p>
          <a:p>
            <a:pPr algn="ctr">
              <a:defRPr dirty="0" lang="en-US" sz="1400"/>
            </a:pP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with 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SupportCenter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 Plus</a:t>
            </a:r>
            <a:endParaRPr dirty="0" i="0" lang="en-US" sz="1600">
              <a:solidFill>
                <a:srgbClr val="00b0f0"/>
              </a:solidFill>
              <a:latin typeface="Roboto-medium"/>
            </a:endParaRPr>
          </a:p>
        </p:txBody>
      </p:sp>
    </p:spTree>
    <p:extLst>
      <p:ext uri="{67E807E1-D799-4479-A301-FECDB11DCCDE}">
        <p14:creationId xmlns:p14="http://schemas.microsoft.com/office/powerpoint/2010/main" val="1598430081050"/>
      </p:ext>
    </p:extLst>
    <p:custDataLst>
      <p:tags r:id="rId8"/>
    </p:custDataLst>
  </p:cSld>
  <p:clrMapOvr>
    <a:masterClrMapping/>
  </p:clrMapOvr>
  <p:transition spd="slow">
    <p:fade thruBlk="false"/>
  </p:transition>
</p:sld>
</file>

<file path=ppt/slides/slide38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E9815A5F-4EB8-4B3F-9AD8-E1D4F87A0B01}">
                <a16:creationId xmlns:a16="http://schemas.microsoft.com/office/drawing/2010/main" id="{B69ED307-8804-4E89-80EB-4BF61EFA4EB5}"/>
              </a:ext>
            </a:extLst>
          </p:cNvPr>
          <p:cNvPicPr>
            <a:picLocks noChangeAspect="true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flipH="false" flipV="false" rot="0">
            <a:off x="0" y="0"/>
            <a:ext cx="9210103" cy="5146491"/>
          </a:xfrm>
          <a:prstGeom prst="rect">
            <a:avLst/>
          </a:prstGeom>
        </p:spPr>
      </p:pic>
      <p:sp>
        <p:nvSpPr>
          <p:cNvPr id="3" name="">
            <a:extLst>
              <a:ext uri="{DEDE45F8-C273-47DE-B026-681EAF7F55FA}">
                <a16:creationId xmlns:a16="http://schemas.microsoft.com/office/drawing/2010/main" id="{C0ECCDC3-5689-42CD-994F-2240CF8F29FD}"/>
              </a:ext>
            </a:extLst>
          </p:cNvPr>
          <p:cNvSpPr txBox="1"/>
          <p:nvPr/>
        </p:nvSpPr>
        <p:spPr>
          <a:xfrm flipH="false" flipV="false" rot="0">
            <a:off x="4692567" y="1982066"/>
            <a:ext cx="4455690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err="1" i="0" lang="en-US" sz="3000">
                <a:solidFill>
                  <a:schemeClr val="bg1"/>
                </a:solidFill>
                <a:latin typeface="Roboto-medium"/>
              </a:rPr>
              <a:t>Self-service</a:t>
            </a:r>
            <a:endParaRPr dirty="0" err="1" i="0" lang="en-US" sz="3000">
              <a:solidFill>
                <a:schemeClr val="bg1"/>
              </a:solidFill>
              <a:latin typeface="Roboto-medium"/>
            </a:endParaRPr>
          </a:p>
        </p:txBody>
      </p:sp>
      <p:pic>
        <p:nvPicPr>
          <p:cNvPr id="4" name="">
            <a:extLst>
              <a:ext uri="{28B4F6AE-7134-4BD5-993A-626E08AE314A}">
                <a16:creationId xmlns:a16="http://schemas.microsoft.com/office/drawing/2010/main" id="{D13E76B6-F29E-44F5-B3E2-88E555BD83C7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987467" y="1102118"/>
            <a:ext cx="2590800" cy="2590800"/>
          </a:xfrm>
          <a:prstGeom prst="rect">
            <a:avLst/>
          </a:prstGeom>
        </p:spPr>
      </p:pic>
      <p:sp>
        <p:nvSpPr>
          <p:cNvPr id="5" name="">
            <a:extLst>
              <a:ext uri="{70BEE5D6-DC22-45A8-8C96-D3D05C2DB5B1}">
                <a16:creationId xmlns:a16="http://schemas.microsoft.com/office/drawing/2010/main" id="{6A50F6EE-0129-43C8-BAA5-EBA606B774E9}"/>
              </a:ext>
            </a:extLst>
          </p:cNvPr>
          <p:cNvSpPr txBox="1"/>
          <p:nvPr/>
        </p:nvSpPr>
        <p:spPr>
          <a:xfrm flipH="false" flipV="false" rot="0">
            <a:off x="4692567" y="2400300"/>
            <a:ext cx="3772805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b="0" dirty="0" i="0" lang="en-US" sz="2000">
                <a:solidFill>
                  <a:schemeClr val="bg1"/>
                </a:solidFill>
                <a:latin typeface="Roboto"/>
              </a:rPr>
              <a:t>Portal</a:t>
            </a:r>
            <a:endParaRPr b="0" dirty="0" i="0" lang="en-US" sz="2000">
              <a:solidFill>
                <a:schemeClr val="bg1"/>
              </a:solidFill>
              <a:latin typeface="Roboto"/>
            </a:endParaRPr>
          </a:p>
        </p:txBody>
      </p:sp>
    </p:spTree>
    <p:extLst>
      <p:ext uri="{F4120D78-CFBE-41C3-8FB4-4BAA2A568738}">
        <p14:creationId xmlns:p14="http://schemas.microsoft.com/office/powerpoint/2010/main" val="1598430081054"/>
      </p:ext>
    </p:extLst>
    <p:custDataLst>
      <p:tags r:id="rId4"/>
    </p:custDataLst>
  </p:cSld>
  <p:clrMapOvr>
    <a:masterClrMapping/>
  </p:clrMapOvr>
  <p:transition spd="slow">
    <p:fade thruBlk="false"/>
  </p:transition>
</p:sld>
</file>

<file path=ppt/slides/slide39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2092DD63-F44A-4252-BD94-A6FDAAE7CA9E}">
                <a16:creationId xmlns:a16="http://schemas.microsoft.com/office/drawing/2010/main" id="{89996D35-4AB8-420C-B8B6-B2FDFD522659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1406918" y="-319239"/>
            <a:ext cx="6330169" cy="4940486"/>
          </a:xfrm>
          <a:prstGeom prst="rect">
            <a:avLst/>
          </a:prstGeom>
        </p:spPr>
      </p:pic>
      <p:sp>
        <p:nvSpPr>
          <p:cNvPr id="3" name="">
            <a:extLst>
              <a:ext uri="{D131613A-2AB6-4A46-B3DC-3A4083E4C902}">
                <a16:creationId xmlns:a16="http://schemas.microsoft.com/office/drawing/2010/main" id="{A57E71BB-9C77-4FAE-837E-270F5CE7661C}"/>
              </a:ext>
            </a:extLst>
          </p:cNvPr>
          <p:cNvSpPr txBox="1"/>
          <p:nvPr/>
        </p:nvSpPr>
        <p:spPr>
          <a:xfrm flipH="false" flipV="false" rot="0">
            <a:off x="1068276" y="2428875"/>
            <a:ext cx="1424244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Configure</a:t>
            </a:r>
            <a:r>
              <a:rPr b="1" dirty="0" err="1" lang="en-US" sz="1000">
                <a:solidFill>
                  <a:srgbClr val="0070c0"/>
                </a:solidFill>
                <a:latin typeface="Roboto"/>
              </a:rPr>
              <a:t> </a:t>
            </a:r>
            <a:r>
              <a:rPr b="1" dirty="0" lang="en-US" sz="1000">
                <a:solidFill>
                  <a:srgbClr val="0070c0"/>
                </a:solidFill>
                <a:latin typeface="Roboto"/>
              </a:rPr>
              <a:t>and</a:t>
            </a:r>
            <a:r>
              <a:rPr b="1" dirty="0" err="1" lang="en-US" sz="1000">
                <a:solidFill>
                  <a:srgbClr val="0070c0"/>
                </a:solidFill>
                <a:latin typeface="Roboto"/>
              </a:rPr>
              <a:t> </a:t>
            </a:r>
            <a:r>
              <a:rPr b="1" dirty="0" lang="en-US" sz="1000">
                <a:solidFill>
                  <a:srgbClr val="0070c0"/>
                </a:solidFill>
                <a:latin typeface="Roboto"/>
              </a:rPr>
              <a:t>customize</a:t>
            </a:r>
            <a:r>
              <a:rPr b="1" dirty="0" err="1" lang="en-US" sz="1000">
                <a:solidFill>
                  <a:srgbClr val="0070c0"/>
                </a:solidFill>
                <a:latin typeface="Roboto"/>
              </a:rPr>
              <a:t> self-service </a:t>
            </a:r>
            <a:r>
              <a:rPr b="1" dirty="0" lang="en-US" sz="1000">
                <a:solidFill>
                  <a:srgbClr val="0070c0"/>
                </a:solidFill>
                <a:latin typeface="Roboto"/>
              </a:rPr>
              <a:t>portal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4" name="">
            <a:extLst>
              <a:ext uri="{87F532CD-0119-4E82-84A3-6EA8CB0C5919}">
                <a16:creationId xmlns:a16="http://schemas.microsoft.com/office/drawing/2010/main" id="{9582ADDE-1878-44AD-A342-57D3A03BA3F2}"/>
              </a:ext>
            </a:extLst>
          </p:cNvPr>
          <p:cNvSpPr txBox="1"/>
          <p:nvPr/>
        </p:nvSpPr>
        <p:spPr>
          <a:xfrm flipH="false" flipV="false" rot="0">
            <a:off x="2543175" y="2428875"/>
            <a:ext cx="1278074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Publish kb articles in </a:t>
            </a:r>
            <a:r>
              <a:rPr b="1" dirty="0" err="1" lang="en-US" sz="1000">
                <a:solidFill>
                  <a:srgbClr val="0070c0"/>
                </a:solidFill>
                <a:latin typeface="Roboto"/>
              </a:rPr>
              <a:t>self-service</a:t>
            </a:r>
            <a:r>
              <a:rPr b="1" dirty="0" lang="en-US" sz="1000">
                <a:solidFill>
                  <a:srgbClr val="0070c0"/>
                </a:solidFill>
                <a:latin typeface="Roboto"/>
              </a:rPr>
              <a:t> portal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5" name="">
            <a:extLst>
              <a:ext uri="{7B75DE57-B2D7-4158-806C-19DF044B2E21}">
                <a16:creationId xmlns:a16="http://schemas.microsoft.com/office/drawing/2010/main" id="{FF04A876-A442-45FA-8E1B-32A9F8384345}"/>
              </a:ext>
            </a:extLst>
          </p:cNvPr>
          <p:cNvSpPr txBox="1"/>
          <p:nvPr/>
        </p:nvSpPr>
        <p:spPr>
          <a:xfrm flipH="false" flipV="false" rot="0">
            <a:off x="5360860" y="2428875"/>
            <a:ext cx="1168460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Request management</a:t>
            </a:r>
            <a:r>
              <a:rPr b="1" dirty="0" lang="en-US" sz="1000">
                <a:solidFill>
                  <a:srgbClr val="0070c0"/>
                </a:solidFill>
                <a:latin typeface="Roboto"/>
              </a:rPr>
              <a:t> </a:t>
            </a:r>
            <a:r>
              <a:rPr b="1" dirty="0" lang="en-US" sz="1000">
                <a:solidFill>
                  <a:srgbClr val="0070c0"/>
                </a:solidFill>
                <a:latin typeface="Roboto"/>
              </a:rPr>
              <a:t>lifecycle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6" name="">
            <a:extLst>
              <a:ext uri="{154CE1A1-F7EC-4771-B654-8714102CFFB0}">
                <a16:creationId xmlns:a16="http://schemas.microsoft.com/office/drawing/2010/main" id="{22D68D0C-2562-4DDE-81CE-11F16B02B84E}"/>
              </a:ext>
            </a:extLst>
          </p:cNvPr>
          <p:cNvSpPr txBox="1"/>
          <p:nvPr/>
        </p:nvSpPr>
        <p:spPr>
          <a:xfrm flipH="false" flipV="false" rot="0">
            <a:off x="3943350" y="2428875"/>
            <a:ext cx="1162916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Customer raises new support ticket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7" name="">
            <a:extLst>
              <a:ext uri="{60D7B381-9F8E-415C-822D-652018E4D634}">
                <a16:creationId xmlns:a16="http://schemas.microsoft.com/office/drawing/2010/main" id="{B8F3E0AF-3891-40CC-BFA6-18ED5D8152E8}"/>
              </a:ext>
            </a:extLst>
          </p:cNvPr>
          <p:cNvSpPr txBox="1"/>
          <p:nvPr/>
        </p:nvSpPr>
        <p:spPr>
          <a:xfrm flipH="false" flipV="false" rot="0">
            <a:off x="6339640" y="2428875"/>
            <a:ext cx="2047246" cy="24761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Close ticket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8" name="">
            <a:extLst>
              <a:ext uri="{BB9B545A-1275-4512-A662-4305482525EE}">
                <a16:creationId xmlns:a16="http://schemas.microsoft.com/office/drawing/2010/main" id="{181041A5-6EFF-40E0-A805-411B36841AF4}"/>
              </a:ext>
            </a:extLst>
          </p:cNvPr>
          <p:cNvSpPr txBox="1"/>
          <p:nvPr/>
        </p:nvSpPr>
        <p:spPr>
          <a:xfrm flipH="false" flipV="false" rot="0">
            <a:off x="1180376" y="3018825"/>
            <a:ext cx="1226400" cy="780859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dirty="0" lang="en-US" sz="900">
                <a:latin typeface="Roboto"/>
              </a:rPr>
              <a:t>Customize the </a:t>
            </a:r>
            <a:r>
              <a:rPr b="0" dirty="0" err="1" lang="en-US" sz="900">
                <a:latin typeface="Roboto"/>
              </a:rPr>
              <a:t>lay-out</a:t>
            </a:r>
            <a:r>
              <a:rPr b="0" dirty="0" lang="en-US" sz="900">
                <a:latin typeface="Roboto"/>
              </a:rPr>
              <a:t> of the portal</a:t>
            </a:r>
            <a:r>
              <a:rPr b="0" dirty="0" lang="en-US" sz="900">
                <a:latin typeface="Roboto"/>
              </a:rPr>
              <a:t>,</a:t>
            </a:r>
            <a:r>
              <a:rPr b="0" dirty="0" lang="en-US" sz="900">
                <a:latin typeface="Roboto"/>
              </a:rPr>
              <a:t> </a:t>
            </a:r>
            <a:r>
              <a:rPr b="0" dirty="0" lang="en-US" sz="900">
                <a:latin typeface="Roboto"/>
              </a:rPr>
              <a:t>authorize new users to access the portal with approval.</a:t>
            </a:r>
            <a:endParaRPr b="0" dirty="0" lang="en-US" sz="900">
              <a:latin typeface="Roboto"/>
            </a:endParaRPr>
          </a:p>
        </p:txBody>
      </p:sp>
      <p:sp>
        <p:nvSpPr>
          <p:cNvPr id="9" name="">
            <a:extLst>
              <a:ext uri="{6AAC0BED-72DE-45F5-BEFF-B4534395A9F7}">
                <a16:creationId xmlns:a16="http://schemas.microsoft.com/office/drawing/2010/main" id="{B3B1C0DC-1DDA-4912-B8A5-AD460ECDE364}"/>
              </a:ext>
            </a:extLst>
          </p:cNvPr>
          <p:cNvSpPr txBox="1"/>
          <p:nvPr/>
        </p:nvSpPr>
        <p:spPr>
          <a:xfrm flipH="false" flipV="false" rot="0">
            <a:off x="3816934" y="3009900"/>
            <a:ext cx="1427035" cy="780859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dirty="0" lang="en-US" sz="900">
                <a:latin typeface="Roboto"/>
              </a:rPr>
              <a:t>Suggest KB articles when a request is being logged | Offer various customized forms for ease of ticket creation</a:t>
            </a:r>
            <a:endParaRPr b="0" dirty="0" lang="en-US" sz="900">
              <a:latin typeface="Roboto"/>
            </a:endParaRPr>
          </a:p>
        </p:txBody>
      </p:sp>
      <p:sp>
        <p:nvSpPr>
          <p:cNvPr id="10" name="">
            <a:extLst>
              <a:ext uri="{7E3C998D-9E19-4CFC-A9C2-7C808C9693D0}">
                <a16:creationId xmlns:a16="http://schemas.microsoft.com/office/drawing/2010/main" id="{E4FB7B9C-767B-48B0-80B1-A0210B414922}"/>
              </a:ext>
            </a:extLst>
          </p:cNvPr>
          <p:cNvSpPr txBox="1"/>
          <p:nvPr/>
        </p:nvSpPr>
        <p:spPr>
          <a:xfrm flipH="false" flipV="false" rot="0">
            <a:off x="2190750" y="715527"/>
            <a:ext cx="4762500" cy="33903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Self-service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portal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workflow</a:t>
            </a:r>
            <a:endParaRPr dirty="0" i="0" lang="en-US" sz="1600">
              <a:solidFill>
                <a:srgbClr val="00b0f0"/>
              </a:solidFill>
              <a:latin typeface="Roboto-medium"/>
            </a:endParaRPr>
          </a:p>
        </p:txBody>
      </p:sp>
    </p:spTree>
    <p:extLst>
      <p:ext uri="{64847953-FB8D-43BA-A781-59BC94E17F4E}">
        <p14:creationId xmlns:p14="http://schemas.microsoft.com/office/powerpoint/2010/main" val="1598430081057"/>
      </p:ext>
    </p:extLst>
    <p:custDataLst>
      <p:tags r:id="rId3"/>
    </p:custDataLst>
  </p:cSld>
  <p:clrMapOvr>
    <a:masterClrMapping/>
  </p:clrMapOvr>
</p:sld>
</file>

<file path=ppt/slides/slide40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984888C5-4577-485A-9E92-83E99D836BB1}">
                <a16:creationId xmlns:a16="http://schemas.microsoft.com/office/drawing/2010/main" id="{42A8637B-2EAB-4793-A31A-D16EEE958A3B}"/>
              </a:ext>
            </a:extLst>
          </p:cNvPr>
          <p:cNvSpPr txBox="1"/>
          <p:nvPr/>
        </p:nvSpPr>
        <p:spPr>
          <a:xfrm flipH="false" flipV="false" rot="0">
            <a:off x="1451733" y="2119569"/>
            <a:ext cx="1560699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Offer a personalized user experience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3" name="">
            <a:extLst>
              <a:ext uri="{F0504498-873E-4C2C-87AD-1868A2A4DFB2}">
                <a16:creationId xmlns:a16="http://schemas.microsoft.com/office/drawing/2010/main" id="{2A679225-5E90-4A00-928E-DD91AC4B438E}"/>
              </a:ext>
            </a:extLst>
          </p:cNvPr>
          <p:cNvSpPr txBox="1"/>
          <p:nvPr/>
        </p:nvSpPr>
        <p:spPr>
          <a:xfrm flipH="false" flipV="false" rot="0">
            <a:off x="1431093" y="2617431"/>
            <a:ext cx="1784442" cy="70469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Customize the layout of the portal for customers | </a:t>
            </a:r>
            <a:r>
              <a:rPr b="0" dirty="0" lang="en-US" sz="1000">
                <a:latin typeface="Roboto"/>
              </a:rPr>
              <a:t>Automate routine tasks including password resets </a:t>
            </a:r>
            <a:endParaRPr b="0" dirty="0" lang="en-US" sz="1000">
              <a:latin typeface="Roboto"/>
            </a:endParaRPr>
          </a:p>
        </p:txBody>
      </p:sp>
      <p:sp>
        <p:nvSpPr>
          <p:cNvPr id="4" name="">
            <a:extLst>
              <a:ext uri="{B7C0F02B-04EB-4B2F-A87C-88467670CF24}">
                <a16:creationId xmlns:a16="http://schemas.microsoft.com/office/drawing/2010/main" id="{C750F182-3428-45C5-ABB1-F137E940F8F1}"/>
              </a:ext>
            </a:extLst>
          </p:cNvPr>
          <p:cNvSpPr txBox="1"/>
          <p:nvPr/>
        </p:nvSpPr>
        <p:spPr>
          <a:xfrm flipH="false" flipV="false" rot="0">
            <a:off x="4101827" y="2057400"/>
            <a:ext cx="1719329" cy="826579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Preempt</a:t>
            </a:r>
            <a:r>
              <a:rPr dirty="0" lang="en-US" sz="1200">
                <a:solidFill>
                  <a:srgbClr val="0070c0"/>
                </a:solidFill>
                <a:latin typeface="Roboto-medium"/>
              </a:rPr>
              <a:t> ticket creation by providing access to </a:t>
            </a:r>
            <a:r>
              <a:rPr dirty="0" lang="en-US" sz="1200">
                <a:solidFill>
                  <a:srgbClr val="0070c0"/>
                </a:solidFill>
                <a:latin typeface="Roboto-medium"/>
              </a:rPr>
              <a:t>the k</a:t>
            </a:r>
            <a:r>
              <a:rPr dirty="0" lang="en-US" sz="1200">
                <a:solidFill>
                  <a:srgbClr val="0070c0"/>
                </a:solidFill>
                <a:latin typeface="Roboto-medium"/>
              </a:rPr>
              <a:t>nowledge base (KB)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5" name="">
            <a:extLst>
              <a:ext uri="{6138F25D-4CDD-4EDF-A69D-04233D56D39F}">
                <a16:creationId xmlns:a16="http://schemas.microsoft.com/office/drawing/2010/main" id="{E369F3AA-3412-4CEE-A323-DE8D8AD85EEA}"/>
              </a:ext>
            </a:extLst>
          </p:cNvPr>
          <p:cNvSpPr txBox="1"/>
          <p:nvPr/>
        </p:nvSpPr>
        <p:spPr>
          <a:xfrm flipH="false" flipV="false" rot="0">
            <a:off x="4120705" y="2965942"/>
            <a:ext cx="1710166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err="1" lang="en-US" sz="1000">
                <a:latin typeface="Roboto"/>
              </a:rPr>
              <a:t>Role-based</a:t>
            </a:r>
            <a:r>
              <a:rPr b="0" dirty="0" lang="en-US" sz="1000">
                <a:latin typeface="Roboto"/>
              </a:rPr>
              <a:t> user access </a:t>
            </a:r>
            <a:r>
              <a:rPr b="0" dirty="0" lang="en-US" sz="1000">
                <a:solidFill>
                  <a:schemeClr val="tx2"/>
                </a:solidFill>
                <a:latin typeface="Roboto"/>
              </a:rPr>
              <a:t>|</a:t>
            </a:r>
            <a:r>
              <a:rPr b="0" dirty="0" lang="en-US" sz="1000">
                <a:latin typeface="Roboto"/>
              </a:rPr>
              <a:t> User groups</a:t>
            </a:r>
          </a:p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/>
            </a:r>
            <a:endParaRPr b="0" dirty="0" lang="en-US" sz="1000">
              <a:latin typeface="Roboto"/>
            </a:endParaRPr>
          </a:p>
        </p:txBody>
      </p:sp>
      <p:sp>
        <p:nvSpPr>
          <p:cNvPr id="6" name="">
            <a:extLst>
              <a:ext uri="{6A14D4FC-F2E7-4ED2-AC7A-75DFAFDDD417}">
                <a16:creationId xmlns:a16="http://schemas.microsoft.com/office/drawing/2010/main" id="{1CF49719-45F5-422E-853C-82E690775193}"/>
              </a:ext>
            </a:extLst>
          </p:cNvPr>
          <p:cNvSpPr txBox="1"/>
          <p:nvPr/>
        </p:nvSpPr>
        <p:spPr>
          <a:xfrm flipH="false" flipV="false" rot="0">
            <a:off x="6833844" y="2773489"/>
            <a:ext cx="1644719" cy="857059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S</a:t>
            </a:r>
            <a:r>
              <a:rPr b="0" dirty="0" lang="en-US" sz="1000">
                <a:latin typeface="Roboto"/>
              </a:rPr>
              <a:t>hare specific reports with customers in their portal | </a:t>
            </a:r>
            <a:r>
              <a:rPr b="0" dirty="0" lang="en-US" sz="1000">
                <a:latin typeface="Roboto"/>
              </a:rPr>
              <a:t>Export reports as PDF, HTML, CSV, XLS, and more.</a:t>
            </a:r>
            <a:endParaRPr b="0" dirty="0" lang="en-US" sz="1000">
              <a:latin typeface="Roboto"/>
            </a:endParaRPr>
          </a:p>
        </p:txBody>
      </p:sp>
      <p:sp>
        <p:nvSpPr>
          <p:cNvPr id="7" name="">
            <a:extLst>
              <a:ext uri="{6DC3EF08-CB44-4ED0-B4A1-958FA1AC116E}">
                <a16:creationId xmlns:a16="http://schemas.microsoft.com/office/drawing/2010/main" id="{E794BB12-67C7-4BEE-A0AF-20B065331620}"/>
              </a:ext>
            </a:extLst>
          </p:cNvPr>
          <p:cNvSpPr txBox="1"/>
          <p:nvPr/>
        </p:nvSpPr>
        <p:spPr>
          <a:xfrm flipH="false" flipV="false" rot="0">
            <a:off x="6827739" y="2057400"/>
            <a:ext cx="1533372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Step up transparency with customers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8" name="">
            <a:extLst>
              <a:ext uri="{2C61227D-BB80-4909-A51C-F10A0E475BDB}">
                <a16:creationId xmlns:a16="http://schemas.microsoft.com/office/drawing/2010/main" id="{D573FCD1-3826-4A66-9C69-258F511962EE}"/>
              </a:ext>
            </a:extLst>
          </p:cNvPr>
          <p:cNvSpPr/>
          <p:nvPr/>
        </p:nvSpPr>
        <p:spPr>
          <a:xfrm flipH="true" flipV="false" rot="0">
            <a:off x="1512693" y="2590762"/>
            <a:ext cx="148590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9" name="">
            <a:extLst>
              <a:ext uri="{237D6812-C9B5-4463-A70A-0256278DD139}">
                <a16:creationId xmlns:a16="http://schemas.microsoft.com/office/drawing/2010/main" id="{6B59144D-BB25-4522-83CF-6D40814A6DEA}"/>
              </a:ext>
            </a:extLst>
          </p:cNvPr>
          <p:cNvSpPr/>
          <p:nvPr/>
        </p:nvSpPr>
        <p:spPr>
          <a:xfrm flipH="true" flipV="false" rot="0">
            <a:off x="4218508" y="2923460"/>
            <a:ext cx="1352550" cy="9447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0" name="">
            <a:extLst>
              <a:ext uri="{26ACDB98-7499-416B-AC4B-5CD48B497B77}">
                <a16:creationId xmlns:a16="http://schemas.microsoft.com/office/drawing/2010/main" id="{2C55144D-8267-41D5-9A89-577EC12475B9}"/>
              </a:ext>
            </a:extLst>
          </p:cNvPr>
          <p:cNvSpPr/>
          <p:nvPr/>
        </p:nvSpPr>
        <p:spPr>
          <a:xfrm flipH="true" flipV="false" rot="0">
            <a:off x="6931714" y="2712615"/>
            <a:ext cx="135255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pic>
        <p:nvPicPr>
          <p:cNvPr id="11" name="">
            <a:extLst>
              <a:ext uri="{BC19244B-3446-46C3-8191-9CB24E0BE729}">
                <a16:creationId xmlns:a16="http://schemas.microsoft.com/office/drawing/2010/main" id="{B94480A3-D2D0-49CA-9652-898719C87B42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942251" y="2141153"/>
            <a:ext cx="477675" cy="476250"/>
          </a:xfrm>
          <a:prstGeom prst="rect">
            <a:avLst/>
          </a:prstGeom>
        </p:spPr>
      </p:pic>
      <p:pic>
        <p:nvPicPr>
          <p:cNvPr id="12" name="">
            <a:extLst>
              <a:ext uri="{549F8EAA-8BAD-490B-B9F9-DD4EFFA52C0A}">
                <a16:creationId xmlns:a16="http://schemas.microsoft.com/office/drawing/2010/main" id="{C9209E08-158D-4968-A176-21C9E29648E4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3593773" y="2141153"/>
            <a:ext cx="476250" cy="476250"/>
          </a:xfrm>
          <a:prstGeom prst="rect">
            <a:avLst/>
          </a:prstGeom>
        </p:spPr>
      </p:pic>
      <p:pic>
        <p:nvPicPr>
          <p:cNvPr id="13" name="">
            <a:extLst>
              <a:ext uri="{DB0DDDF3-F16A-44D3-B178-45308E2070EC}">
                <a16:creationId xmlns:a16="http://schemas.microsoft.com/office/drawing/2010/main" id="{C12E99E4-F45E-443C-9E1A-A95A811DA7B8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6357594" y="2141153"/>
            <a:ext cx="476250" cy="476250"/>
          </a:xfrm>
          <a:prstGeom prst="rect">
            <a:avLst/>
          </a:prstGeom>
        </p:spPr>
      </p:pic>
      <p:pic>
        <p:nvPicPr>
          <p:cNvPr id="14" name="">
            <a:extLst>
              <a:ext uri="{2AA5B281-A724-40D6-9B58-FA52F4D1EFFE}">
                <a16:creationId xmlns:a16="http://schemas.microsoft.com/office/drawing/2010/main" id="{E4490CF2-3DC9-4E5A-8D09-FB51004D15E7}"/>
              </a:ext>
            </a:extLst>
          </p:cNvPr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15" name="">
            <a:extLst>
              <a:ext uri="{3E821E8F-C1CD-4103-8D0C-66F7971A4E60}">
                <a16:creationId xmlns:a16="http://schemas.microsoft.com/office/drawing/2010/main" id="{015120DD-6B09-4FC7-9A3D-7BE6783B52C8}"/>
              </a:ext>
            </a:extLst>
          </p:cNvPr>
          <p:cNvSpPr txBox="1"/>
          <p:nvPr/>
        </p:nvSpPr>
        <p:spPr>
          <a:xfrm flipH="false" flipV="false" rot="0">
            <a:off x="2190750" y="791727"/>
            <a:ext cx="4762500" cy="58281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Self-service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portal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best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practices</a:t>
            </a:r>
          </a:p>
          <a:p>
            <a:pPr algn="ctr">
              <a:defRPr dirty="0" lang="en-US" sz="1400"/>
            </a:pP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i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n 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SupportCenter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Plus</a:t>
            </a:r>
            <a:endParaRPr dirty="0" i="0" lang="en-US" sz="1600">
              <a:solidFill>
                <a:srgbClr val="00b0f0"/>
              </a:solidFill>
              <a:latin typeface="Roboto-medium"/>
            </a:endParaRPr>
          </a:p>
        </p:txBody>
      </p:sp>
    </p:spTree>
    <p:extLst>
      <p:ext uri="{D933FE81-1FC7-4A8E-BD73-63CC8EE90CEF}">
        <p14:creationId xmlns:p14="http://schemas.microsoft.com/office/powerpoint/2010/main" val="1598430081060"/>
      </p:ext>
    </p:extLst>
    <p:custDataLst>
      <p:tags r:id="rId6"/>
    </p:custDataLst>
  </p:cSld>
  <p:clrMapOvr>
    <a:masterClrMapping/>
  </p:clrMapOvr>
  <p:transition spd="slow">
    <p:fade thruBlk="false"/>
  </p:transition>
</p:sld>
</file>

<file path=ppt/slides/slide41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E6E5B19-32ED-4B01-B279-D3C938194456}">
                <a16:creationId xmlns:a16="http://schemas.microsoft.com/office/drawing/2010/main" id="{197FC044-7BD7-43F2-BF57-F41590F697F7}"/>
              </a:ext>
            </a:extLst>
          </p:cNvPr>
          <p:cNvPicPr>
            <a:picLocks noChangeAspect="true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flipH="false" flipV="false" rot="0">
            <a:off x="0" y="0"/>
            <a:ext cx="9210103" cy="5146491"/>
          </a:xfrm>
          <a:prstGeom prst="rect">
            <a:avLst/>
          </a:prstGeom>
        </p:spPr>
      </p:pic>
      <p:sp>
        <p:nvSpPr>
          <p:cNvPr id="3" name="">
            <a:extLst>
              <a:ext uri="{251F4E74-7B91-4862-8FF1-F79B2B47F53B}">
                <a16:creationId xmlns:a16="http://schemas.microsoft.com/office/drawing/2010/main" id="{E58ECA4F-8745-453A-8C77-B0E4D675D852}"/>
              </a:ext>
            </a:extLst>
          </p:cNvPr>
          <p:cNvSpPr txBox="1"/>
          <p:nvPr/>
        </p:nvSpPr>
        <p:spPr>
          <a:xfrm flipH="false" flipV="false" rot="0">
            <a:off x="4692824" y="1952720"/>
            <a:ext cx="2535183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i="0" lang="en-US" sz="3000">
                <a:solidFill>
                  <a:schemeClr val="bg1"/>
                </a:solidFill>
                <a:latin typeface="Roboto-medium"/>
              </a:rPr>
              <a:t>Reporting in</a:t>
            </a:r>
            <a:endParaRPr dirty="0" i="0" lang="en-US" sz="3000">
              <a:solidFill>
                <a:schemeClr val="bg1"/>
              </a:solidFill>
              <a:latin typeface="Roboto-medium"/>
            </a:endParaRPr>
          </a:p>
        </p:txBody>
      </p:sp>
      <p:pic>
        <p:nvPicPr>
          <p:cNvPr id="4" name="">
            <a:extLst>
              <a:ext uri="{E319F36F-4628-4505-849E-A5DE1CB41372}">
                <a16:creationId xmlns:a16="http://schemas.microsoft.com/office/drawing/2010/main" id="{B6840BAF-CE2A-49AE-867A-9DD424926CC6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2345579" y="1428750"/>
            <a:ext cx="2286000" cy="2286000"/>
          </a:xfrm>
          <a:prstGeom prst="rect">
            <a:avLst/>
          </a:prstGeom>
        </p:spPr>
      </p:pic>
      <p:sp>
        <p:nvSpPr>
          <p:cNvPr id="5" name="">
            <a:extLst>
              <a:ext uri="{8450C410-F74A-4D4B-8182-394DAC35A0F8}">
                <a16:creationId xmlns:a16="http://schemas.microsoft.com/office/drawing/2010/main" id="{E9D4DD50-2075-4026-9F8C-A7583A7586A8}"/>
              </a:ext>
            </a:extLst>
          </p:cNvPr>
          <p:cNvSpPr txBox="1"/>
          <p:nvPr/>
        </p:nvSpPr>
        <p:spPr>
          <a:xfrm flipH="false" flipV="false" rot="0">
            <a:off x="4726409" y="2411358"/>
            <a:ext cx="3772805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b="0" dirty="0" err="1" i="0" lang="en-US" sz="2000">
                <a:solidFill>
                  <a:schemeClr val="bg1"/>
                </a:solidFill>
                <a:latin typeface="Roboto"/>
              </a:rPr>
              <a:t>SupportCenter</a:t>
            </a:r>
            <a:r>
              <a:rPr b="0" dirty="0" i="0" lang="en-US" sz="2000">
                <a:solidFill>
                  <a:schemeClr val="bg1"/>
                </a:solidFill>
                <a:latin typeface="Roboto"/>
              </a:rPr>
              <a:t> Plus</a:t>
            </a:r>
            <a:endParaRPr b="0" dirty="0" i="0" lang="en-US" sz="2000">
              <a:solidFill>
                <a:schemeClr val="bg1"/>
              </a:solidFill>
              <a:latin typeface="Roboto"/>
            </a:endParaRPr>
          </a:p>
        </p:txBody>
      </p:sp>
    </p:spTree>
    <p:extLst>
      <p:ext uri="{72AF2ECF-EC22-4206-81ED-E0237CAD0E55}">
        <p14:creationId xmlns:p14="http://schemas.microsoft.com/office/powerpoint/2010/main" val="1598430081064"/>
      </p:ext>
    </p:extLst>
    <p:custDataLst>
      <p:tags r:id="rId4"/>
    </p:custDataLst>
  </p:cSld>
  <p:clrMapOvr>
    <a:masterClrMapping/>
  </p:clrMapOvr>
  <p:transition spd="slow">
    <p:fade thruBlk="false"/>
  </p:transition>
</p:sld>
</file>

<file path=ppt/slides/slide42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D92F1458-C4F6-4DF4-B310-0D9581127CD6}">
                <a16:creationId xmlns:a16="http://schemas.microsoft.com/office/drawing/2010/main" id="{B7E3F788-44AE-41B3-8D13-8587A193D9E4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1110872" y="87715"/>
            <a:ext cx="6330169" cy="5143500"/>
          </a:xfrm>
          <a:prstGeom prst="rect">
            <a:avLst/>
          </a:prstGeom>
        </p:spPr>
      </p:pic>
      <p:sp>
        <p:nvSpPr>
          <p:cNvPr id="3" name="">
            <a:extLst>
              <a:ext uri="{6F7409F6-952D-4747-AE91-555FA3E1F3A2}">
                <a16:creationId xmlns:a16="http://schemas.microsoft.com/office/drawing/2010/main" id="{973CC897-0534-4314-A35F-A02C3F51E8FC}"/>
              </a:ext>
            </a:extLst>
          </p:cNvPr>
          <p:cNvSpPr txBox="1"/>
          <p:nvPr/>
        </p:nvSpPr>
        <p:spPr>
          <a:xfrm flipH="false" flipV="false" rot="0">
            <a:off x="1422682" y="1528800"/>
            <a:ext cx="1794643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err="1" lang="en-US" sz="1000">
                <a:solidFill>
                  <a:srgbClr val="0070c0"/>
                </a:solidFill>
                <a:latin typeface="Roboto"/>
              </a:rPr>
              <a:t>Pre-defined</a:t>
            </a:r>
          </a:p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reports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4" name="">
            <a:extLst>
              <a:ext uri="{12D4143F-6CD6-4479-B9CC-7A32D16EBE91}">
                <a16:creationId xmlns:a16="http://schemas.microsoft.com/office/drawing/2010/main" id="{BC207C05-5DFC-4243-AF87-8DC5B3182ED6}"/>
              </a:ext>
            </a:extLst>
          </p:cNvPr>
          <p:cNvSpPr txBox="1"/>
          <p:nvPr/>
        </p:nvSpPr>
        <p:spPr>
          <a:xfrm flipH="false" flipV="false" rot="0">
            <a:off x="1422682" y="2876550"/>
            <a:ext cx="1794643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Customizable</a:t>
            </a:r>
          </a:p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reports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5" name="">
            <a:extLst>
              <a:ext uri="{E1A0BE62-F5BE-4D62-BFD3-B36BEA841C51}">
                <a16:creationId xmlns:a16="http://schemas.microsoft.com/office/drawing/2010/main" id="{E96FF158-FA2F-414B-BD71-C099909D980F}"/>
              </a:ext>
            </a:extLst>
          </p:cNvPr>
          <p:cNvSpPr txBox="1"/>
          <p:nvPr/>
        </p:nvSpPr>
        <p:spPr>
          <a:xfrm flipH="false" flipV="false" rot="0">
            <a:off x="6069244" y="2952750"/>
            <a:ext cx="1098089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Generate &amp;</a:t>
            </a:r>
          </a:p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share reports 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6" name="">
            <a:extLst>
              <a:ext uri="{603F3791-C01A-4987-B7EC-0C6A44E901C7}">
                <a16:creationId xmlns:a16="http://schemas.microsoft.com/office/drawing/2010/main" id="{8A3885B5-51E6-4EE6-A7F6-72945502CB33}"/>
              </a:ext>
            </a:extLst>
          </p:cNvPr>
          <p:cNvSpPr txBox="1"/>
          <p:nvPr/>
        </p:nvSpPr>
        <p:spPr>
          <a:xfrm flipH="false" flipV="false" rot="0">
            <a:off x="5962374" y="3352800"/>
            <a:ext cx="1311830" cy="64373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dirty="0" lang="en-US" sz="900">
                <a:latin typeface="Roboto"/>
              </a:rPr>
              <a:t>Email as HTML,XLS,CSV and PDF | </a:t>
            </a:r>
            <a:r>
              <a:rPr b="0" dirty="0" lang="en-US" sz="900">
                <a:latin typeface="Roboto"/>
              </a:rPr>
              <a:t>Customize dashboard</a:t>
            </a:r>
            <a:endParaRPr b="0" dirty="0" lang="en-US" sz="900">
              <a:latin typeface="Roboto"/>
            </a:endParaRPr>
          </a:p>
        </p:txBody>
      </p:sp>
      <p:sp>
        <p:nvSpPr>
          <p:cNvPr id="7" name="">
            <a:extLst>
              <a:ext uri="{CD7D7FB3-D38C-4203-B7BD-37FC4FEC9990}">
                <a16:creationId xmlns:a16="http://schemas.microsoft.com/office/drawing/2010/main" id="{2B60C17A-39DA-494C-9F95-B550E6502F2D}"/>
              </a:ext>
            </a:extLst>
          </p:cNvPr>
          <p:cNvSpPr txBox="1"/>
          <p:nvPr/>
        </p:nvSpPr>
        <p:spPr>
          <a:xfrm flipH="false" flipV="false" rot="0">
            <a:off x="1986476" y="4168187"/>
            <a:ext cx="666750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Query</a:t>
            </a:r>
          </a:p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reports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8" name="">
            <a:extLst>
              <a:ext uri="{CD3D0EB2-AFA9-440A-AA88-E7494A6FB0B5}">
                <a16:creationId xmlns:a16="http://schemas.microsoft.com/office/drawing/2010/main" id="{B9D58D58-A478-4DB3-AF79-4F7D23637C5C}"/>
              </a:ext>
            </a:extLst>
          </p:cNvPr>
          <p:cNvSpPr txBox="1"/>
          <p:nvPr/>
        </p:nvSpPr>
        <p:spPr>
          <a:xfrm flipH="false" flipV="false" rot="0">
            <a:off x="4763090" y="2952750"/>
            <a:ext cx="853278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Schedule</a:t>
            </a:r>
          </a:p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reports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9" name="">
            <a:extLst>
              <a:ext uri="{2714DB8C-FEF7-437D-8A02-E6E1B61DCB5E}">
                <a16:creationId xmlns:a16="http://schemas.microsoft.com/office/drawing/2010/main" id="{6169C3F1-6195-49E5-B1E0-A3EFB8422FD1}"/>
              </a:ext>
            </a:extLst>
          </p:cNvPr>
          <p:cNvSpPr txBox="1"/>
          <p:nvPr/>
        </p:nvSpPr>
        <p:spPr>
          <a:xfrm flipH="false" flipV="false" rot="0">
            <a:off x="2653226" y="2952730"/>
            <a:ext cx="2047246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Configure &amp;</a:t>
            </a:r>
          </a:p>
          <a:p>
            <a:pPr algn="ctr">
              <a:defRPr dirty="0" lang="en-US" sz="1400"/>
            </a:pPr>
            <a:r>
              <a:rPr b="1" dirty="0" lang="en-US" sz="1000">
                <a:solidFill>
                  <a:srgbClr val="0070c0"/>
                </a:solidFill>
                <a:latin typeface="Roboto"/>
              </a:rPr>
              <a:t>modify reports </a:t>
            </a:r>
            <a:endParaRPr b="1" dirty="0" lang="en-US" sz="1000">
              <a:solidFill>
                <a:srgbClr val="0070c0"/>
              </a:solidFill>
              <a:latin typeface="Roboto"/>
            </a:endParaRPr>
          </a:p>
        </p:txBody>
      </p:sp>
      <p:sp>
        <p:nvSpPr>
          <p:cNvPr id="10" name="">
            <a:extLst>
              <a:ext uri="{FCFDAB47-B22F-4882-A6B3-84715E468C9A}">
                <a16:creationId xmlns:a16="http://schemas.microsoft.com/office/drawing/2010/main" id="{69E489E9-4013-4415-90D8-B55D8C379AE9}"/>
              </a:ext>
            </a:extLst>
          </p:cNvPr>
          <p:cNvSpPr txBox="1"/>
          <p:nvPr/>
        </p:nvSpPr>
        <p:spPr>
          <a:xfrm flipH="false" flipV="false" rot="0">
            <a:off x="2909773" y="3352800"/>
            <a:ext cx="1566976" cy="50661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dirty="0" lang="en-US" sz="900">
                <a:latin typeface="Roboto"/>
              </a:rPr>
              <a:t>Report type, Choose desired data, Filter options,</a:t>
            </a:r>
          </a:p>
          <a:p>
            <a:pPr algn="ctr">
              <a:defRPr dirty="0" lang="en-US" sz="1400"/>
            </a:pPr>
            <a:r>
              <a:rPr b="0" dirty="0" lang="en-US" sz="900">
                <a:latin typeface="Roboto"/>
              </a:rPr>
              <a:t>Save reports</a:t>
            </a:r>
            <a:endParaRPr b="0" dirty="0" lang="en-US" sz="900">
              <a:latin typeface="Roboto"/>
            </a:endParaRPr>
          </a:p>
        </p:txBody>
      </p:sp>
      <p:sp>
        <p:nvSpPr>
          <p:cNvPr id="11" name="">
            <a:extLst>
              <a:ext uri="{A5CA74A1-0D12-4BD4-9744-CAE565D18E60}">
                <a16:creationId xmlns:a16="http://schemas.microsoft.com/office/drawing/2010/main" id="{B04792B8-8AF5-47D6-A413-6B248BADEA69}"/>
              </a:ext>
            </a:extLst>
          </p:cNvPr>
          <p:cNvSpPr txBox="1"/>
          <p:nvPr/>
        </p:nvSpPr>
        <p:spPr>
          <a:xfrm flipH="false" flipV="false" rot="0">
            <a:off x="2924175" y="424424"/>
            <a:ext cx="3300926" cy="33903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Reporting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in 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SupportCenter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 Plus</a:t>
            </a:r>
            <a:endParaRPr dirty="0" i="0" lang="en-US" sz="1600">
              <a:solidFill>
                <a:srgbClr val="00b0f0"/>
              </a:solidFill>
              <a:latin typeface="Roboto-medium"/>
            </a:endParaRPr>
          </a:p>
        </p:txBody>
      </p:sp>
    </p:spTree>
    <p:extLst>
      <p:ext uri="{29C4E777-9C3B-46F8-8A9E-CD8650DDF8DC}">
        <p14:creationId xmlns:p14="http://schemas.microsoft.com/office/powerpoint/2010/main" val="1598430081067"/>
      </p:ext>
    </p:extLst>
    <p:custDataLst>
      <p:tags r:id="rId3"/>
    </p:custDataLst>
  </p:cSld>
  <p:clrMapOvr>
    <a:masterClrMapping/>
  </p:clrMapOvr>
</p:sld>
</file>

<file path=ppt/slides/slide43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4C637A67-E757-4A93-A33D-884EC574DEBC}">
                <a16:creationId xmlns:a16="http://schemas.microsoft.com/office/drawing/2010/main" id="{762218DE-0C08-4D3F-B463-DB2F6A4231B2}"/>
              </a:ext>
            </a:extLst>
          </p:cNvPr>
          <p:cNvSpPr txBox="1"/>
          <p:nvPr/>
        </p:nvSpPr>
        <p:spPr>
          <a:xfrm flipH="false" flipV="false" rot="0">
            <a:off x="1861718" y="2057400"/>
            <a:ext cx="1483433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Keep tabs on essential help desk metrics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3" name="">
            <a:extLst>
              <a:ext uri="{E7BB608E-110F-4332-8267-A535AB8BFE25}">
                <a16:creationId xmlns:a16="http://schemas.microsoft.com/office/drawing/2010/main" id="{8242FAE9-9C3A-4913-820C-B17446CDABE1}"/>
              </a:ext>
            </a:extLst>
          </p:cNvPr>
          <p:cNvSpPr txBox="1"/>
          <p:nvPr/>
        </p:nvSpPr>
        <p:spPr>
          <a:xfrm flipH="false" flipV="false" rot="0">
            <a:off x="1872910" y="2716910"/>
            <a:ext cx="1450105" cy="70469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err="1" lang="en-US" sz="1000">
                <a:latin typeface="Roboto"/>
              </a:rPr>
              <a:t>Out-of-the-box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reports</a:t>
            </a:r>
            <a:r>
              <a:rPr b="0" dirty="0" err="1" lang="en-US" sz="1000">
                <a:latin typeface="Roboto"/>
              </a:rPr>
              <a:t> | </a:t>
            </a:r>
            <a:r>
              <a:rPr b="0" dirty="0" lang="en-US" sz="1000">
                <a:latin typeface="Roboto"/>
              </a:rPr>
              <a:t>Custom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dashboard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widgets | </a:t>
            </a:r>
            <a:r>
              <a:rPr b="0" dirty="0" lang="en-US" sz="1000">
                <a:latin typeface="Roboto"/>
              </a:rPr>
              <a:t>Extract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err="1" lang="en-US" sz="1000">
                <a:latin typeface="Roboto"/>
              </a:rPr>
              <a:t>real-time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information</a:t>
            </a:r>
            <a:endParaRPr b="0" dirty="0" lang="en-US" sz="1000">
              <a:latin typeface="Roboto"/>
            </a:endParaRPr>
          </a:p>
        </p:txBody>
      </p:sp>
      <p:sp>
        <p:nvSpPr>
          <p:cNvPr id="4" name="">
            <a:extLst>
              <a:ext uri="{57F08B38-F2FD-4099-96CB-31B59DEA7FF2}">
                <a16:creationId xmlns:a16="http://schemas.microsoft.com/office/drawing/2010/main" id="{FE7CF8EF-F41E-404E-BBED-F489A09A9EED}"/>
              </a:ext>
            </a:extLst>
          </p:cNvPr>
          <p:cNvSpPr txBox="1"/>
          <p:nvPr/>
        </p:nvSpPr>
        <p:spPr>
          <a:xfrm flipH="false" flipV="false" rot="0">
            <a:off x="6633772" y="2057400"/>
            <a:ext cx="1651892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Get a</a:t>
            </a:r>
            <a:r>
              <a:rPr dirty="0" lang="en-US" sz="1200">
                <a:solidFill>
                  <a:srgbClr val="0070c0"/>
                </a:solidFill>
                <a:latin typeface="Roboto-medium"/>
              </a:rPr>
              <a:t> </a:t>
            </a:r>
            <a:r>
              <a:rPr dirty="0" err="1" lang="en-US" sz="1200">
                <a:solidFill>
                  <a:srgbClr val="0070c0"/>
                </a:solidFill>
                <a:latin typeface="Roboto-medium"/>
              </a:rPr>
              <a:t>bird's-eye</a:t>
            </a:r>
            <a:r>
              <a:rPr dirty="0" lang="en-US" sz="1200">
                <a:solidFill>
                  <a:srgbClr val="0070c0"/>
                </a:solidFill>
                <a:latin typeface="Roboto-medium"/>
              </a:rPr>
              <a:t> view on various business operations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5" name="">
            <a:extLst>
              <a:ext uri="{EA37A5D6-76B5-45F2-980A-57B21184C585}">
                <a16:creationId xmlns:a16="http://schemas.microsoft.com/office/drawing/2010/main" id="{665014BE-F343-43C3-B53D-A8767FC3DB8E}"/>
              </a:ext>
            </a:extLst>
          </p:cNvPr>
          <p:cNvSpPr txBox="1"/>
          <p:nvPr/>
        </p:nvSpPr>
        <p:spPr>
          <a:xfrm flipH="false" flipV="false" rot="0">
            <a:off x="6639734" y="2765336"/>
            <a:ext cx="1740170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Compartmentalize reports for each portal </a:t>
            </a:r>
            <a:endParaRPr b="0" dirty="0" lang="en-US" sz="1000">
              <a:latin typeface="Roboto"/>
            </a:endParaRPr>
          </a:p>
        </p:txBody>
      </p:sp>
      <p:sp>
        <p:nvSpPr>
          <p:cNvPr id="6" name="">
            <a:extLst>
              <a:ext uri="{5EE90CE1-4CA3-4498-A0A7-DDF782BF6E21}">
                <a16:creationId xmlns:a16="http://schemas.microsoft.com/office/drawing/2010/main" id="{C2A48A8D-C7A8-471C-AC7B-9A4A10A670C8}"/>
              </a:ext>
            </a:extLst>
          </p:cNvPr>
          <p:cNvSpPr txBox="1"/>
          <p:nvPr/>
        </p:nvSpPr>
        <p:spPr>
          <a:xfrm flipH="false" flipV="false" rot="0">
            <a:off x="4298546" y="2057400"/>
            <a:ext cx="1381829" cy="643747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Keep key stakeholders in the loop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7" name="">
            <a:extLst>
              <a:ext uri="{F3D18664-98AC-46FE-AE6A-F4A7306FE168}">
                <a16:creationId xmlns:a16="http://schemas.microsoft.com/office/drawing/2010/main" id="{FAE4D1BF-F804-4BC6-A96A-C395D1F322AF}"/>
              </a:ext>
            </a:extLst>
          </p:cNvPr>
          <p:cNvSpPr txBox="1"/>
          <p:nvPr/>
        </p:nvSpPr>
        <p:spPr>
          <a:xfrm flipH="false" flipV="false" rot="0">
            <a:off x="4302337" y="2714520"/>
            <a:ext cx="1378038" cy="1009421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Scheduled reports</a:t>
            </a:r>
          </a:p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solidFill>
                  <a:schemeClr val="tx1"/>
                </a:solidFill>
                <a:latin typeface="Roboto"/>
              </a:rPr>
              <a:t>|</a:t>
            </a:r>
            <a:r>
              <a:rPr b="0" dirty="0" lang="en-US" sz="1000">
                <a:solidFill>
                  <a:schemeClr val="tx1"/>
                </a:solidFill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Email reports automatically</a:t>
            </a:r>
          </a:p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solidFill>
                  <a:srgbClr val="000000"/>
                </a:solidFill>
                <a:latin typeface="Roboto"/>
              </a:rPr>
              <a:t>|</a:t>
            </a:r>
            <a:r>
              <a:rPr b="0" dirty="0" lang="en-US" sz="1000">
                <a:solidFill>
                  <a:srgbClr val="000000"/>
                </a:solidFill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Export reports as HTML, </a:t>
            </a:r>
            <a:r>
              <a:rPr b="0" dirty="0" lang="en-US" sz="1000">
                <a:latin typeface="Roboto"/>
              </a:rPr>
              <a:t>PDF</a:t>
            </a:r>
            <a:r>
              <a:rPr b="0" dirty="0" lang="en-US" sz="1000">
                <a:latin typeface="Roboto"/>
              </a:rPr>
              <a:t>, XLS, and </a:t>
            </a:r>
            <a:r>
              <a:rPr b="0" dirty="0" lang="en-US" sz="1000">
                <a:latin typeface="Roboto"/>
              </a:rPr>
              <a:t>CSV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files</a:t>
            </a:r>
            <a:endParaRPr b="0" dirty="0" lang="en-US" sz="1000">
              <a:latin typeface="Roboto"/>
            </a:endParaRPr>
          </a:p>
        </p:txBody>
      </p:sp>
      <p:sp>
        <p:nvSpPr>
          <p:cNvPr id="8" name="">
            <a:extLst>
              <a:ext uri="{9C8A9ABA-5BD5-4CE5-B730-1135C05DE478}">
                <a16:creationId xmlns:a16="http://schemas.microsoft.com/office/drawing/2010/main" id="{1748B579-11D9-4251-BC02-5E1D41ECCA2A}"/>
              </a:ext>
            </a:extLst>
          </p:cNvPr>
          <p:cNvSpPr/>
          <p:nvPr/>
        </p:nvSpPr>
        <p:spPr>
          <a:xfrm flipH="false" flipV="false" rot="0">
            <a:off x="1979409" y="2697860"/>
            <a:ext cx="123825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pic>
        <p:nvPicPr>
          <p:cNvPr id="9" name="">
            <a:extLst>
              <a:ext uri="{F8739A02-82D8-4CA5-B66F-48CE74989E50}">
                <a16:creationId xmlns:a16="http://schemas.microsoft.com/office/drawing/2010/main" id="{4029B41D-FB3F-483B-9E7C-59BE32636266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10" name="">
            <a:extLst>
              <a:ext uri="{C6466137-45CF-421E-BF3C-2332B4DB061D}">
                <a16:creationId xmlns:a16="http://schemas.microsoft.com/office/drawing/2010/main" id="{5B3016B7-C786-4685-97C8-57565021CD4E}"/>
              </a:ext>
            </a:extLst>
          </p:cNvPr>
          <p:cNvSpPr/>
          <p:nvPr/>
        </p:nvSpPr>
        <p:spPr>
          <a:xfrm flipH="false" flipV="false" rot="0">
            <a:off x="4405998" y="2712072"/>
            <a:ext cx="123825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1" name="">
            <a:extLst>
              <a:ext uri="{373678B8-2F6B-498D-90B1-383DDCB0E9CC}">
                <a16:creationId xmlns:a16="http://schemas.microsoft.com/office/drawing/2010/main" id="{E6654ECB-12F5-4E3C-AFD5-BD8013B40389}"/>
              </a:ext>
            </a:extLst>
          </p:cNvPr>
          <p:cNvSpPr/>
          <p:nvPr/>
        </p:nvSpPr>
        <p:spPr>
          <a:xfrm flipH="false" flipV="false" rot="0">
            <a:off x="6742614" y="2727236"/>
            <a:ext cx="133350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pic>
        <p:nvPicPr>
          <p:cNvPr id="12" name="">
            <a:extLst>
              <a:ext uri="{E1F90D0A-D894-41DB-9204-8ECFDC2B0155}">
                <a16:creationId xmlns:a16="http://schemas.microsoft.com/office/drawing/2010/main" id="{5ED6BE05-D117-48A4-82BB-B23BAF22EEDD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372990" y="2114550"/>
            <a:ext cx="477675" cy="476250"/>
          </a:xfrm>
          <a:prstGeom prst="rect">
            <a:avLst/>
          </a:prstGeom>
        </p:spPr>
      </p:pic>
      <p:pic>
        <p:nvPicPr>
          <p:cNvPr id="13" name="">
            <a:extLst>
              <a:ext uri="{A194EDAF-465E-4B69-A1DF-0052AB02C32C}">
                <a16:creationId xmlns:a16="http://schemas.microsoft.com/office/drawing/2010/main" id="{AA3A9336-2B72-4807-A988-1CBA47CC88A7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3836136" y="2114550"/>
            <a:ext cx="476250" cy="476250"/>
          </a:xfrm>
          <a:prstGeom prst="rect">
            <a:avLst/>
          </a:prstGeom>
        </p:spPr>
      </p:pic>
      <p:pic>
        <p:nvPicPr>
          <p:cNvPr id="14" name="">
            <a:extLst>
              <a:ext uri="{B18B15F6-6861-4104-966A-319F3BCE981D}">
                <a16:creationId xmlns:a16="http://schemas.microsoft.com/office/drawing/2010/main" id="{B3C2AC37-5408-467A-8D86-6699FDEE412D}"/>
              </a:ext>
            </a:extLst>
          </p:cNvPr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flipH="false" flipV="false" rot="0">
            <a:off x="6111221" y="2114550"/>
            <a:ext cx="476250" cy="476250"/>
          </a:xfrm>
          <a:prstGeom prst="rect">
            <a:avLst/>
          </a:prstGeom>
        </p:spPr>
      </p:pic>
      <p:sp>
        <p:nvSpPr>
          <p:cNvPr id="15" name="">
            <a:extLst>
              <a:ext uri="{B7B0A50A-CFAA-40B3-B8FE-590F0A708C0A}">
                <a16:creationId xmlns:a16="http://schemas.microsoft.com/office/drawing/2010/main" id="{6D2CAF0E-DE4D-4A4F-91E0-5551EABF0293}"/>
              </a:ext>
            </a:extLst>
          </p:cNvPr>
          <p:cNvSpPr txBox="1"/>
          <p:nvPr/>
        </p:nvSpPr>
        <p:spPr>
          <a:xfrm flipH="false" flipV="false" rot="0">
            <a:off x="2190750" y="753627"/>
            <a:ext cx="4762500" cy="33903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Best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practice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reporting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in 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SupportCenter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Plus</a:t>
            </a:r>
            <a:endParaRPr dirty="0" i="0" lang="en-US" sz="1600">
              <a:solidFill>
                <a:srgbClr val="00b0f0"/>
              </a:solidFill>
              <a:latin typeface="Roboto-medium"/>
            </a:endParaRPr>
          </a:p>
        </p:txBody>
      </p:sp>
    </p:spTree>
    <p:extLst>
      <p:ext uri="{2EB6983B-6249-49AF-BC9A-C66B3035C744}">
        <p14:creationId xmlns:p14="http://schemas.microsoft.com/office/powerpoint/2010/main" val="1598430081070"/>
      </p:ext>
    </p:extLst>
    <p:custDataLst>
      <p:tags r:id="rId6"/>
    </p:custDataLst>
  </p:cSld>
  <p:clrMapOvr>
    <a:masterClrMapping/>
  </p:clrMapOvr>
  <p:transition spd="slow">
    <p:fade thruBlk="false"/>
  </p:transition>
</p:sld>
</file>

<file path=ppt/slides/slide44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ED418846-FE7D-4120-A830-A841B44FE0F2}">
                <a16:creationId xmlns:a16="http://schemas.microsoft.com/office/drawing/2010/main" id="{6B136032-84FB-421C-8EE4-FA8381DAA8F1}"/>
              </a:ext>
            </a:extLst>
          </p:cNvPr>
          <p:cNvPicPr>
            <a:picLocks noChangeAspect="true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flipH="false" flipV="false" rot="0">
            <a:off x="0" y="0"/>
            <a:ext cx="9210103" cy="5146491"/>
          </a:xfrm>
          <a:prstGeom prst="rect">
            <a:avLst/>
          </a:prstGeom>
        </p:spPr>
      </p:pic>
      <p:sp>
        <p:nvSpPr>
          <p:cNvPr id="3" name="">
            <a:extLst>
              <a:ext uri="{0699430D-541B-4E48-9C69-0864E9DC54B3}">
                <a16:creationId xmlns:a16="http://schemas.microsoft.com/office/drawing/2010/main" id="{D71697E6-2444-4C35-BD10-870C1B91E8CD}"/>
              </a:ext>
            </a:extLst>
          </p:cNvPr>
          <p:cNvSpPr txBox="1"/>
          <p:nvPr/>
        </p:nvSpPr>
        <p:spPr>
          <a:xfrm flipH="false" flipV="false" rot="0">
            <a:off x="4688309" y="2180348"/>
            <a:ext cx="2952578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i="0" lang="en-US" sz="3000">
                <a:solidFill>
                  <a:schemeClr val="bg1"/>
                </a:solidFill>
                <a:latin typeface="Roboto-medium"/>
              </a:rPr>
              <a:t>Integrations</a:t>
            </a:r>
            <a:endParaRPr dirty="0" i="0" lang="en-US" sz="3000">
              <a:solidFill>
                <a:schemeClr val="bg1"/>
              </a:solidFill>
              <a:latin typeface="Roboto-medium"/>
            </a:endParaRPr>
          </a:p>
        </p:txBody>
      </p:sp>
      <p:pic>
        <p:nvPicPr>
          <p:cNvPr id="4" name="">
            <a:extLst>
              <a:ext uri="{10897F9B-6B65-4D96-9A91-176ECFF352AC}">
                <a16:creationId xmlns:a16="http://schemas.microsoft.com/office/drawing/2010/main" id="{02054220-898C-4C10-938C-A8DF8869A136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775688" y="0"/>
            <a:ext cx="2480024" cy="3692918"/>
          </a:xfrm>
          <a:prstGeom prst="rect">
            <a:avLst/>
          </a:prstGeom>
        </p:spPr>
      </p:pic>
    </p:spTree>
    <p:extLst>
      <p:ext uri="{E26BE45A-1921-44C7-8693-8E878060CCEF}">
        <p14:creationId xmlns:p14="http://schemas.microsoft.com/office/powerpoint/2010/main" val="1598430081074"/>
      </p:ext>
    </p:extLst>
    <p:custDataLst>
      <p:tags r:id="rId4"/>
    </p:custDataLst>
  </p:cSld>
  <p:clrMapOvr>
    <a:masterClrMapping/>
  </p:clrMapOvr>
  <p:transition spd="slow">
    <p:fade thruBlk="false"/>
  </p:transition>
</p:sld>
</file>

<file path=ppt/slides/slide45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4DEB8232-2721-4593-9C5C-521013C4621C}">
                <a16:creationId xmlns:a16="http://schemas.microsoft.com/office/drawing/2010/main" id="{9F6A374D-9B88-4F07-8F5D-58AEDA572F27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0" y="171"/>
            <a:ext cx="9144000" cy="5109549"/>
          </a:xfrm>
          <a:prstGeom prst="rect">
            <a:avLst/>
          </a:prstGeom>
        </p:spPr>
      </p:pic>
      <p:sp>
        <p:nvSpPr>
          <p:cNvPr id="3" name="">
            <a:extLst>
              <a:ext uri="{C927D7FE-0F1A-4ACC-9135-20C86760733D}">
                <a16:creationId xmlns:a16="http://schemas.microsoft.com/office/drawing/2010/main" id="{BB76073B-75E3-47AF-853A-C81FB010941A}"/>
              </a:ext>
            </a:extLst>
          </p:cNvPr>
          <p:cNvSpPr txBox="1"/>
          <p:nvPr/>
        </p:nvSpPr>
        <p:spPr>
          <a:xfrm flipH="false" flipV="false" rot="0">
            <a:off x="2687840" y="1093593"/>
            <a:ext cx="3768328" cy="58281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Integrations in</a:t>
            </a:r>
          </a:p>
          <a:p>
            <a:pPr algn="ctr">
              <a:defRPr dirty="0" lang="en-US" sz="1400"/>
            </a:pP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SupportCenter</a:t>
            </a:r>
            <a:r>
              <a:rPr dirty="0" i="0" lang="en-US" sz="1600">
                <a:solidFill>
                  <a:srgbClr val="00b0f0"/>
                </a:solidFill>
                <a:latin typeface="Roboto-medium"/>
              </a:rPr>
              <a:t> Plus</a:t>
            </a:r>
            <a:endParaRPr dirty="0" i="0" lang="en-US" sz="1600">
              <a:solidFill>
                <a:srgbClr val="00b0f0"/>
              </a:solidFill>
              <a:latin typeface="Roboto-medium"/>
            </a:endParaRPr>
          </a:p>
        </p:txBody>
      </p:sp>
      <p:pic>
        <p:nvPicPr>
          <p:cNvPr id="4" name="">
            <a:extLst>
              <a:ext uri="{9163C105-CB1A-4067-89EF-2C078069B35A}">
                <a16:creationId xmlns:a16="http://schemas.microsoft.com/office/drawing/2010/main" id="{1F90B718-E59B-4C4D-B33F-F413E50AD7A3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</p:spTree>
    <p:extLst>
      <p:ext uri="{502E874C-0389-40AB-8043-44045AE6D333}">
        <p14:creationId xmlns:p14="http://schemas.microsoft.com/office/powerpoint/2010/main" val="1598430081076"/>
      </p:ext>
    </p:extLst>
    <p:custDataLst>
      <p:tags r:id="rId4"/>
    </p:custDataLst>
  </p:cSld>
  <p:clrMapOvr>
    <a:masterClrMapping/>
  </p:clrMapOvr>
</p:sld>
</file>

<file path=ppt/slides/slide46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53CE9C18-5C8D-4D66-BEFC-AA6A1365F02F}">
                <a16:creationId xmlns:a16="http://schemas.microsoft.com/office/drawing/2010/main" id="{A59BFDFD-4965-4E56-9955-02536794F523}"/>
              </a:ext>
            </a:extLst>
          </p:cNvPr>
          <p:cNvPicPr>
            <a:picLocks noChangeAspect="true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flipH="false" flipV="false" rot="0">
            <a:off x="0" y="0"/>
            <a:ext cx="9210103" cy="5146491"/>
          </a:xfrm>
          <a:prstGeom prst="rect">
            <a:avLst/>
          </a:prstGeom>
        </p:spPr>
      </p:pic>
      <p:sp>
        <p:nvSpPr>
          <p:cNvPr id="3" name="">
            <a:extLst>
              <a:ext uri="{FB1CAE69-1FF2-4761-8261-D882E082B413}">
                <a16:creationId xmlns:a16="http://schemas.microsoft.com/office/drawing/2010/main" id="{2F7B69B8-EA0F-4DD1-91B5-384963DCD00F}"/>
              </a:ext>
            </a:extLst>
          </p:cNvPr>
          <p:cNvSpPr txBox="1"/>
          <p:nvPr/>
        </p:nvSpPr>
        <p:spPr>
          <a:xfrm flipH="false" flipV="false" rot="0">
            <a:off x="4955009" y="2007146"/>
            <a:ext cx="2952578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dirty="0" i="0" lang="en-US" sz="3000">
                <a:solidFill>
                  <a:schemeClr val="bg1"/>
                </a:solidFill>
                <a:latin typeface="Roboto-medium"/>
              </a:rPr>
              <a:t>Additional</a:t>
            </a:r>
            <a:endParaRPr dirty="0" i="0" lang="en-US" sz="3000">
              <a:solidFill>
                <a:schemeClr val="bg1"/>
              </a:solidFill>
              <a:latin typeface="Roboto-medium"/>
            </a:endParaRPr>
          </a:p>
        </p:txBody>
      </p:sp>
      <p:pic>
        <p:nvPicPr>
          <p:cNvPr id="4" name="">
            <a:extLst>
              <a:ext uri="{B350B589-0430-423B-8457-D8CE57DDEBB5}">
                <a16:creationId xmlns:a16="http://schemas.microsoft.com/office/drawing/2010/main" id="{8C3BE2D6-2D98-41A1-BE9C-4EC9BF1ED659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943081" y="1102118"/>
            <a:ext cx="2590800" cy="2590800"/>
          </a:xfrm>
          <a:prstGeom prst="rect">
            <a:avLst/>
          </a:prstGeom>
        </p:spPr>
      </p:pic>
      <p:sp>
        <p:nvSpPr>
          <p:cNvPr id="5" name="">
            <a:extLst>
              <a:ext uri="{5FF8B7D6-AAFC-41E9-A036-33DBCB1652D3}">
                <a16:creationId xmlns:a16="http://schemas.microsoft.com/office/drawing/2010/main" id="{71321F2D-FA27-44A7-B1A6-164815576555}"/>
              </a:ext>
            </a:extLst>
          </p:cNvPr>
          <p:cNvSpPr txBox="1"/>
          <p:nvPr/>
        </p:nvSpPr>
        <p:spPr>
          <a:xfrm flipH="false" flipV="false" rot="0">
            <a:off x="4955009" y="2411358"/>
            <a:ext cx="3772805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>
              <a:defRPr dirty="0" lang="en-US" sz="1400"/>
            </a:pPr>
            <a:r>
              <a:rPr b="0" dirty="0" i="0" lang="en-US" sz="2000">
                <a:solidFill>
                  <a:schemeClr val="bg1"/>
                </a:solidFill>
                <a:latin typeface="Roboto"/>
              </a:rPr>
              <a:t>capabilities</a:t>
            </a:r>
            <a:endParaRPr b="0" dirty="0" i="0" lang="en-US" sz="2000">
              <a:solidFill>
                <a:schemeClr val="bg1"/>
              </a:solidFill>
              <a:latin typeface="Roboto"/>
            </a:endParaRPr>
          </a:p>
        </p:txBody>
      </p:sp>
    </p:spTree>
    <p:extLst>
      <p:ext uri="{5B1904C5-CACA-45FF-A583-EC71A68D1A28}">
        <p14:creationId xmlns:p14="http://schemas.microsoft.com/office/powerpoint/2010/main" val="1598430081079"/>
      </p:ext>
    </p:extLst>
    <p:custDataLst>
      <p:tags r:id="rId4"/>
    </p:custDataLst>
  </p:cSld>
  <p:clrMapOvr>
    <a:masterClrMapping/>
  </p:clrMapOvr>
  <p:transition spd="slow">
    <p:fade thruBlk="false"/>
  </p:transition>
</p:sld>
</file>

<file path=ppt/slides/slide47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>
            <a:extLst>
              <a:ext uri="{B163DB6C-EA9C-4FF6-B54C-63AAF2B6DE05}">
                <a16:creationId xmlns:a16="http://schemas.microsoft.com/office/drawing/2010/main" id="{70E4E534-ABBE-4A02-AE30-899CCBF7567E}"/>
              </a:ext>
            </a:extLst>
          </p:cNvPr>
          <p:cNvSpPr txBox="1"/>
          <p:nvPr/>
        </p:nvSpPr>
        <p:spPr>
          <a:xfrm flipH="false" flipV="false" rot="0">
            <a:off x="2327938" y="1726158"/>
            <a:ext cx="2097328" cy="27808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Create dynamic forms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3" name="">
            <a:extLst>
              <a:ext uri="{E87FD542-A1E7-4E84-AAB4-C0790A71A2AC}">
                <a16:creationId xmlns:a16="http://schemas.microsoft.com/office/drawing/2010/main" id="{4FA3CA00-3CA4-42E1-B5A0-F9011FFF62BA}"/>
              </a:ext>
            </a:extLst>
          </p:cNvPr>
          <p:cNvSpPr txBox="1"/>
          <p:nvPr/>
        </p:nvSpPr>
        <p:spPr>
          <a:xfrm flipH="false" flipV="false" rot="0">
            <a:off x="2339130" y="2054809"/>
            <a:ext cx="1793757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Configure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field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and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form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rules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to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make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your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forms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dynamic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and</a:t>
            </a:r>
            <a:r>
              <a:rPr b="0" dirty="0" err="1" lang="en-US" sz="1000">
                <a:latin typeface="Roboto"/>
              </a:rPr>
              <a:t> </a:t>
            </a:r>
            <a:r>
              <a:rPr b="0" dirty="0" lang="en-US" sz="1000">
                <a:latin typeface="Roboto"/>
              </a:rPr>
              <a:t>contextual</a:t>
            </a:r>
            <a:endParaRPr b="0" dirty="0" lang="en-US" sz="1000">
              <a:latin typeface="Roboto"/>
            </a:endParaRPr>
          </a:p>
        </p:txBody>
      </p:sp>
      <p:sp>
        <p:nvSpPr>
          <p:cNvPr id="4" name="">
            <a:extLst>
              <a:ext uri="{2C4C4DC4-6BEB-40E8-9802-9463B8A4C259}">
                <a16:creationId xmlns:a16="http://schemas.microsoft.com/office/drawing/2010/main" id="{70E515B6-5E87-4320-9903-44F26DD61764}"/>
              </a:ext>
            </a:extLst>
          </p:cNvPr>
          <p:cNvSpPr txBox="1"/>
          <p:nvPr/>
        </p:nvSpPr>
        <p:spPr>
          <a:xfrm flipH="false" flipV="false" rot="0">
            <a:off x="5840587" y="1695450"/>
            <a:ext cx="1897856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Custom access privileges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5" name="">
            <a:extLst>
              <a:ext uri="{25EF3746-A072-4E89-9D28-7A3925993AF7}">
                <a16:creationId xmlns:a16="http://schemas.microsoft.com/office/drawing/2010/main" id="{ECC77707-0E98-42D6-94FE-4062A3F3088B}"/>
              </a:ext>
            </a:extLst>
          </p:cNvPr>
          <p:cNvSpPr txBox="1"/>
          <p:nvPr/>
        </p:nvSpPr>
        <p:spPr>
          <a:xfrm flipH="false" flipV="false" rot="0">
            <a:off x="5848874" y="2167918"/>
            <a:ext cx="1592703" cy="399973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Create custom support </a:t>
            </a:r>
            <a:r>
              <a:rPr b="0" dirty="0" lang="en-US" sz="1000">
                <a:latin typeface="Roboto"/>
              </a:rPr>
              <a:t>representative</a:t>
            </a:r>
            <a:r>
              <a:rPr b="0" dirty="0" lang="en-US" sz="1000">
                <a:latin typeface="Roboto"/>
              </a:rPr>
              <a:t> roles</a:t>
            </a:r>
            <a:endParaRPr b="0" dirty="0" lang="en-US" sz="1000">
              <a:latin typeface="Roboto"/>
            </a:endParaRPr>
          </a:p>
        </p:txBody>
      </p:sp>
      <p:sp>
        <p:nvSpPr>
          <p:cNvPr id="6" name="">
            <a:extLst>
              <a:ext uri="{F2742CE7-1F8C-488A-99D2-083E66C7ED8E}">
                <a16:creationId xmlns:a16="http://schemas.microsoft.com/office/drawing/2010/main" id="{F4DEF341-89D3-4699-B46B-F17B8F21C468}"/>
              </a:ext>
            </a:extLst>
          </p:cNvPr>
          <p:cNvSpPr/>
          <p:nvPr/>
        </p:nvSpPr>
        <p:spPr>
          <a:xfrm flipH="false" flipV="false" rot="0">
            <a:off x="2445629" y="2035759"/>
            <a:ext cx="154305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7" name="">
            <a:extLst>
              <a:ext uri="{AA0E9ED2-1AF2-42B8-9618-5EF1D4435CFD}">
                <a16:creationId xmlns:a16="http://schemas.microsoft.com/office/drawing/2010/main" id="{A5EDB928-D4D8-4819-8F19-95D7D47034A4}"/>
              </a:ext>
            </a:extLst>
          </p:cNvPr>
          <p:cNvSpPr txBox="1"/>
          <p:nvPr/>
        </p:nvSpPr>
        <p:spPr>
          <a:xfrm flipH="false" flipV="false" rot="0">
            <a:off x="2619375" y="538714"/>
            <a:ext cx="3900001" cy="58281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Advanced customization capabilities</a:t>
            </a:r>
          </a:p>
          <a:p>
            <a:pPr algn="ctr">
              <a:defRPr dirty="0" lang="en-US" sz="1400"/>
            </a:pP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in 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SupportCenter</a:t>
            </a:r>
            <a:r>
              <a:rPr dirty="0" err="1" i="0" lang="en-US" sz="1600">
                <a:solidFill>
                  <a:srgbClr val="00b0f0"/>
                </a:solidFill>
                <a:latin typeface="Roboto-medium"/>
              </a:rPr>
              <a:t> Plus</a:t>
            </a:r>
            <a:endParaRPr dirty="0" err="1" i="0" lang="en-US" sz="1600">
              <a:solidFill>
                <a:srgbClr val="00b0f0"/>
              </a:solidFill>
              <a:latin typeface="Roboto-medium"/>
            </a:endParaRPr>
          </a:p>
        </p:txBody>
      </p:sp>
      <p:pic>
        <p:nvPicPr>
          <p:cNvPr id="8" name="">
            <a:extLst>
              <a:ext uri="{FE64B481-4AF5-454D-B066-76AC1AA33459}">
                <a16:creationId xmlns:a16="http://schemas.microsoft.com/office/drawing/2010/main" id="{FE3BABA8-2DAC-45CD-B8A3-52BA65BDE760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flipH="false" flipV="false" rot="0">
            <a:off x="7848600" y="4638675"/>
            <a:ext cx="1070251" cy="285750"/>
          </a:xfrm>
          <a:prstGeom prst="rect">
            <a:avLst/>
          </a:prstGeom>
        </p:spPr>
      </p:pic>
      <p:sp>
        <p:nvSpPr>
          <p:cNvPr id="9" name="">
            <a:extLst>
              <a:ext uri="{1F67DB3E-8990-444A-ADAF-066CB4CC69A8}">
                <a16:creationId xmlns:a16="http://schemas.microsoft.com/office/drawing/2010/main" id="{9508D185-3208-4D78-8DC8-6A4AE6312741}"/>
              </a:ext>
            </a:extLst>
          </p:cNvPr>
          <p:cNvSpPr/>
          <p:nvPr/>
        </p:nvSpPr>
        <p:spPr>
          <a:xfrm flipH="false" flipV="false" rot="0">
            <a:off x="5947458" y="2170023"/>
            <a:ext cx="1285875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pic>
        <p:nvPicPr>
          <p:cNvPr id="10" name="">
            <a:extLst>
              <a:ext uri="{A9DD65C7-17DF-420D-B9BA-A08989B6B2C0}">
                <a16:creationId xmlns:a16="http://schemas.microsoft.com/office/drawing/2010/main" id="{68D7C074-023D-4F1D-AB98-AB0BF42A6E58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1830409" y="1772078"/>
            <a:ext cx="476250" cy="476250"/>
          </a:xfrm>
          <a:prstGeom prst="rect">
            <a:avLst/>
          </a:prstGeom>
        </p:spPr>
      </p:pic>
      <p:pic>
        <p:nvPicPr>
          <p:cNvPr id="11" name="">
            <a:extLst>
              <a:ext uri="{918CC824-4473-4F9D-B357-A4CA7C5BD7A8}">
                <a16:creationId xmlns:a16="http://schemas.microsoft.com/office/drawing/2010/main" id="{7BFBCFE0-4B04-46FF-A065-C31C27FB3DDD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flipH="false" flipV="false" rot="0">
            <a:off x="5286375" y="1741379"/>
            <a:ext cx="476250" cy="476250"/>
          </a:xfrm>
          <a:prstGeom prst="rect">
            <a:avLst/>
          </a:prstGeom>
        </p:spPr>
      </p:pic>
      <p:sp>
        <p:nvSpPr>
          <p:cNvPr id="12" name="">
            <a:extLst>
              <a:ext uri="{7D1C72AA-3420-4899-BFB2-AEA99F5F3E60}">
                <a16:creationId xmlns:a16="http://schemas.microsoft.com/office/drawing/2010/main" id="{2BC21CE3-3B68-430D-9FEA-1F5988A5F705}"/>
              </a:ext>
            </a:extLst>
          </p:cNvPr>
          <p:cNvSpPr txBox="1"/>
          <p:nvPr/>
        </p:nvSpPr>
        <p:spPr>
          <a:xfrm flipH="false" flipV="false" rot="0">
            <a:off x="2354037" y="3018834"/>
            <a:ext cx="2097328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Manage different products and services with ease.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13" name="">
            <a:extLst>
              <a:ext uri="{F565CAB8-B2A9-4B39-93FD-BB8A4699BC4F}">
                <a16:creationId xmlns:a16="http://schemas.microsoft.com/office/drawing/2010/main" id="{F6771080-BC13-4A86-B383-8AC5C4602B1E}"/>
              </a:ext>
            </a:extLst>
          </p:cNvPr>
          <p:cNvSpPr txBox="1"/>
          <p:nvPr/>
        </p:nvSpPr>
        <p:spPr>
          <a:xfrm flipH="false" flipV="false" rot="0">
            <a:off x="2354037" y="3699910"/>
            <a:ext cx="1974084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lang="en-US" sz="1000">
                <a:latin typeface="Roboto"/>
              </a:rPr>
              <a:t>Create and administer business units for different divisions in one place.</a:t>
            </a:r>
            <a:endParaRPr b="0" dirty="0" lang="en-US" sz="1000">
              <a:latin typeface="Roboto"/>
            </a:endParaRPr>
          </a:p>
        </p:txBody>
      </p:sp>
      <p:sp>
        <p:nvSpPr>
          <p:cNvPr id="14" name="">
            <a:extLst>
              <a:ext uri="{F9240546-BB7C-4EA0-9455-AC847FA1B9CF}">
                <a16:creationId xmlns:a16="http://schemas.microsoft.com/office/drawing/2010/main" id="{D40CC259-E559-4848-B348-AE308C9309FE}"/>
              </a:ext>
            </a:extLst>
          </p:cNvPr>
          <p:cNvSpPr txBox="1"/>
          <p:nvPr/>
        </p:nvSpPr>
        <p:spPr>
          <a:xfrm flipH="false" flipV="false" rot="0">
            <a:off x="5805125" y="3014662"/>
            <a:ext cx="1763334" cy="460914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dirty="0" lang="en-US" sz="1200">
                <a:solidFill>
                  <a:srgbClr val="0070c0"/>
                </a:solidFill>
                <a:latin typeface="Roboto-medium"/>
              </a:rPr>
              <a:t>Work in your language of choice</a:t>
            </a:r>
            <a:endParaRPr dirty="0" lang="en-US" sz="1200">
              <a:solidFill>
                <a:srgbClr val="0070c0"/>
              </a:solidFill>
              <a:latin typeface="Roboto-medium"/>
            </a:endParaRPr>
          </a:p>
        </p:txBody>
      </p:sp>
      <p:sp>
        <p:nvSpPr>
          <p:cNvPr id="15" name="">
            <a:extLst>
              <a:ext uri="{E079AB0A-9D2C-4460-9F03-D27473265AA8}">
                <a16:creationId xmlns:a16="http://schemas.microsoft.com/office/drawing/2010/main" id="{211BF98D-A0B9-4313-A3E2-DD1902E38B91}"/>
              </a:ext>
            </a:extLst>
          </p:cNvPr>
          <p:cNvSpPr txBox="1"/>
          <p:nvPr/>
        </p:nvSpPr>
        <p:spPr>
          <a:xfrm flipH="false" flipV="false" rot="0">
            <a:off x="5805125" y="3509962"/>
            <a:ext cx="1763334" cy="552335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l" indent="0">
              <a:lnSpc>
                <a:spcPct val="100000"/>
              </a:lnSpc>
              <a:buNone/>
              <a:defRPr dirty="0" lang="en-US" sz="1400"/>
            </a:pPr>
            <a:r>
              <a:rPr b="0" dirty="0" err="1" lang="en-US" sz="1000">
                <a:latin typeface="Roboto"/>
              </a:rPr>
              <a:t>SupportCenter</a:t>
            </a:r>
            <a:r>
              <a:rPr b="0" dirty="0" lang="en-US" sz="1000">
                <a:latin typeface="Roboto"/>
              </a:rPr>
              <a:t> Plus is available in 37 different languages</a:t>
            </a:r>
            <a:endParaRPr b="0" dirty="0" lang="en-US" sz="1000">
              <a:latin typeface="Roboto"/>
            </a:endParaRPr>
          </a:p>
        </p:txBody>
      </p:sp>
      <p:sp>
        <p:nvSpPr>
          <p:cNvPr id="16" name="">
            <a:extLst>
              <a:ext uri="{BC84D987-F69E-4BF9-A521-F5D2FEA030C7}">
                <a16:creationId xmlns:a16="http://schemas.microsoft.com/office/drawing/2010/main" id="{15D7FC69-3EBA-4639-9CC3-02D832575B7C}"/>
              </a:ext>
            </a:extLst>
          </p:cNvPr>
          <p:cNvSpPr/>
          <p:nvPr/>
        </p:nvSpPr>
        <p:spPr>
          <a:xfrm flipH="false" flipV="false" rot="0">
            <a:off x="2460174" y="3680822"/>
            <a:ext cx="1543050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sp>
        <p:nvSpPr>
          <p:cNvPr id="17" name="">
            <a:extLst>
              <a:ext uri="{F4582ED9-EC01-4F26-AF29-B1261D90032A}">
                <a16:creationId xmlns:a16="http://schemas.microsoft.com/office/drawing/2010/main" id="{A3C172B9-94A3-4C1F-9A7B-FA3455937669}"/>
              </a:ext>
            </a:extLst>
          </p:cNvPr>
          <p:cNvSpPr/>
          <p:nvPr/>
        </p:nvSpPr>
        <p:spPr>
          <a:xfrm flipH="false" flipV="false" rot="0">
            <a:off x="5922892" y="3493103"/>
            <a:ext cx="1495425" cy="9525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dirty="0" lang="en-US"/>
              <a:t/>
            </a:r>
            <a:endParaRPr dirty="0" lang="en-US"/>
          </a:p>
        </p:txBody>
      </p:sp>
      <p:pic>
        <p:nvPicPr>
          <p:cNvPr id="18" name="">
            <a:extLst>
              <a:ext uri="{D2F5C384-7B34-40EB-B53A-3326816FABDC}">
                <a16:creationId xmlns:a16="http://schemas.microsoft.com/office/drawing/2010/main" id="{788F2DD4-2972-4B61-A9CF-341B590E4224}"/>
              </a:ext>
            </a:extLst>
          </p:cNvPr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flipH="false" flipV="false" rot="0">
            <a:off x="1827380" y="3083547"/>
            <a:ext cx="477675" cy="476250"/>
          </a:xfrm>
          <a:prstGeom prst="rect">
            <a:avLst/>
          </a:prstGeom>
        </p:spPr>
      </p:pic>
      <p:pic>
        <p:nvPicPr>
          <p:cNvPr id="19" name="">
            <a:extLst>
              <a:ext uri="{A906D1E0-AE87-43AE-8D88-29AD2AB30649}">
                <a16:creationId xmlns:a16="http://schemas.microsoft.com/office/drawing/2010/main" id="{F2DA13D0-C117-41E2-A426-A3C0F6CBCED3}"/>
              </a:ext>
            </a:extLst>
          </p:cNvPr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flipH="false" flipV="false" rot="0">
            <a:off x="5286375" y="3079127"/>
            <a:ext cx="476250" cy="476250"/>
          </a:xfrm>
          <a:prstGeom prst="rect">
            <a:avLst/>
          </a:prstGeom>
        </p:spPr>
      </p:pic>
    </p:spTree>
    <p:extLst>
      <p:ext uri="{A260D1C9-DEFD-4B37-A777-8F34A1E4F2B5}">
        <p14:creationId xmlns:p14="http://schemas.microsoft.com/office/powerpoint/2010/main" val="1598430081082"/>
      </p:ext>
    </p:extLst>
    <p:custDataLst>
      <p:tags r:id="rId7"/>
    </p:custDataLst>
  </p:cSld>
  <p:clrMapOvr>
    <a:masterClrMapping/>
  </p:clrMapOvr>
  <p:transition spd="slow">
    <p:fade thruBlk="false"/>
  </p:transition>
</p:sld>
</file>

<file path=ppt/slides/slide48.xml><?xml version="1.0" encoding="utf-8"?>
<p:sld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showMasterSp="true">
  <p:cSld name="">
    <p:bg>
      <p:bgPr>
        <a:solidFill>
          <a:srgbClr val="004e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26220359-F1B8-4BF3-87EC-C7784582DE07}">
                <a16:creationId xmlns:a16="http://schemas.microsoft.com/office/drawing/2010/main" id="{AABA42CF-3FFE-4B87-A21D-576F14D0D4D3}"/>
              </a:ext>
            </a:extLst>
          </p:cNvPr>
          <p:cNvPicPr>
            <a:picLocks noChangeAspect="true"/>
          </p:cNvPicPr>
          <p:nvPr/>
        </p:nvPicPr>
        <p:blipFill>
          <a:blip r:embed="rId2">
            <a:alphaModFix amt="13000"/>
          </a:blip>
          <a:stretch>
            <a:fillRect/>
          </a:stretch>
        </p:blipFill>
        <p:spPr>
          <a:xfrm flipH="false" flipV="false" rot="0">
            <a:off x="0" y="0"/>
            <a:ext cx="9210103" cy="5146491"/>
          </a:xfrm>
          <a:prstGeom prst="rect">
            <a:avLst/>
          </a:prstGeom>
        </p:spPr>
      </p:pic>
      <p:sp>
        <p:nvSpPr>
          <p:cNvPr id="3" name="">
            <a:extLst>
              <a:ext uri="{6771113B-0F87-482C-B82E-0FFF8055A5D5}">
                <a16:creationId xmlns:a16="http://schemas.microsoft.com/office/drawing/2010/main" id="{6FC2BD94-44D5-4989-9E4D-923A1CEE414C}"/>
              </a:ext>
            </a:extLst>
          </p:cNvPr>
          <p:cNvSpPr txBox="1"/>
          <p:nvPr/>
        </p:nvSpPr>
        <p:spPr>
          <a:xfrm flipH="false" flipV="false" rot="0">
            <a:off x="1288551" y="3244557"/>
            <a:ext cx="6566906" cy="30855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cap="small" dirty="0" lang="en-US" strike="noStrike" sz="1400">
                <a:solidFill>
                  <a:srgbClr val="ffc000"/>
                </a:solidFill>
                <a:latin typeface="Roboto-light"/>
              </a:rPr>
              <a:t>sales@manageengine.com</a:t>
            </a:r>
            <a:endParaRPr cap="small" dirty="0" lang="en-US" strike="noStrike" sz="1400">
              <a:solidFill>
                <a:srgbClr val="ffc000"/>
              </a:solidFill>
              <a:latin typeface="Roboto-light"/>
            </a:endParaRPr>
          </a:p>
        </p:txBody>
      </p:sp>
      <p:pic>
        <p:nvPicPr>
          <p:cNvPr id="4" name="">
            <a:extLst>
              <a:ext uri="{4471749A-75AB-4331-9CAD-7B36A80BD3A8}">
                <a16:creationId xmlns:a16="http://schemas.microsoft.com/office/drawing/2010/main" id="{B737D3B4-37D8-49E9-9223-A06048DEA814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flipH="false" flipV="false" rot="0">
            <a:off x="2665980" y="876300"/>
            <a:ext cx="3812031" cy="2371725"/>
          </a:xfrm>
          <a:prstGeom prst="rect">
            <a:avLst/>
          </a:prstGeom>
        </p:spPr>
      </p:pic>
      <p:sp>
        <p:nvSpPr>
          <p:cNvPr id="5" name="">
            <a:extLst>
              <a:ext uri="{8E574E5A-7E60-4D46-974F-F7E83D2776B7}">
                <a16:creationId xmlns:a16="http://schemas.microsoft.com/office/drawing/2010/main" id="{D130D392-7EF5-4F68-8507-09B3E68E2A20}"/>
              </a:ext>
            </a:extLst>
          </p:cNvPr>
          <p:cNvSpPr txBox="1"/>
          <p:nvPr/>
        </p:nvSpPr>
        <p:spPr>
          <a:xfrm flipH="false" flipV="false" rot="0">
            <a:off x="1288551" y="2939472"/>
            <a:ext cx="6566906" cy="339032"/>
          </a:xfrm>
          <a:prstGeom prst="rect">
            <a:avLst/>
          </a:prstGeom>
        </p:spPr>
        <p:txBody>
          <a:bodyPr anchor="t" bIns="47625" lIns="95250" rIns="95250" rtlCol="0" tIns="47625" vert="horz">
            <a:spAutoFit/>
          </a:bodyPr>
          <a:lstStyle/>
          <a:p>
            <a:pPr algn="ctr">
              <a:defRPr dirty="0" lang="en-US" sz="1400"/>
            </a:pPr>
            <a:r>
              <a:rPr b="0" cap="small" dirty="0" lang="en-US" strike="noStrike" sz="1600">
                <a:solidFill>
                  <a:schemeClr val="bg1"/>
                </a:solidFill>
                <a:latin typeface="Roboto"/>
              </a:rPr>
              <a:t>www.</a:t>
            </a:r>
            <a:r>
              <a:rPr b="0" cap="small" dirty="0" err="1" lang="en-US" strike="noStrike" sz="1600">
                <a:solidFill>
                  <a:schemeClr val="bg1"/>
                </a:solidFill>
                <a:latin typeface="Roboto"/>
              </a:rPr>
              <a:t>supportcenterplus</a:t>
            </a:r>
            <a:r>
              <a:rPr b="0" cap="small" dirty="0" lang="en-US" strike="noStrike" sz="1600">
                <a:solidFill>
                  <a:schemeClr val="bg1"/>
                </a:solidFill>
                <a:latin typeface="Roboto"/>
              </a:rPr>
              <a:t>.com</a:t>
            </a:r>
            <a:endParaRPr b="0" cap="small" dirty="0" lang="en-US" strike="noStrike" sz="1600">
              <a:solidFill>
                <a:schemeClr val="bg1"/>
              </a:solidFill>
              <a:latin typeface="Roboto"/>
            </a:endParaRPr>
          </a:p>
        </p:txBody>
      </p:sp>
    </p:spTree>
    <p:extLst>
      <p:ext uri="{77C2A7C9-4842-42DF-8861-13A7FC1B61AE}">
        <p14:creationId xmlns:p14="http://schemas.microsoft.com/office/powerpoint/2010/main" val="1598430081085"/>
      </p:ext>
    </p:extLst>
    <p:custDataLst>
      <p:tags r:id="rId4"/>
    </p:custDataLst>
  </p:cSld>
  <p:clrMapOvr>
    <a:masterClrMapping/>
  </p:clrMapOvr>
  <p:transition spd="slow">
    <p:fade thruBlk="false"/>
  </p:transition>
</p:sld>
</file>

<file path=ppt/tags/tag1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LAYOUT" val="threePicAndTx"/>
</p:tagLst>
</file>

<file path=ppt/tags/tag2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LAYOUT" val="fourPic"/>
</p:tagLst>
</file>

<file path=ppt/tags/tag3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/>
</file>

<file path=ppt/tags/tag4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4:0:0" val="5"/>
  <p:tag name="fontWeight:4:1:0" val="2"/>
  <p:tag name="fontWeight:6:0:0" val="5"/>
  <p:tag name="fontWeight:7:1:0" val="2"/>
  <p:tag name="fontWeight:7:0:0" val="5"/>
  <p:tag name="fontWeight:3:0:2" val="0"/>
  <p:tag name="fontWeight:3:0:0" val="0"/>
  <p:tag name="fontWeight:3:0:1" val="0"/>
  <p:tag name="fontWeight:5:0:0" val="5"/>
  <p:tag name="fontWeight:8:0:0" val="5"/>
  <p:tag name="fontWeight:5:0:1" val="2"/>
  <p:tag name="fontWeight:8:0:2" val="2"/>
  <p:tag name="fontWeight:8:0:1" val="5"/>
  <p:tag name="fontWeight:8:1:0" val="2"/>
  <p:tag name="fontWeight:6:0:2" val="2"/>
  <p:tag name="fontWeight:6:0:1" val="2"/>
  <p:tag name="fontWeight:2:0:0" val="5"/>
</p:tagLst>
</file>

<file path=ppt/tags/tag5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4:0:0" val="5"/>
  <p:tag name="fontWeight:4:1:0" val="5"/>
  <p:tag name="fontWeight:5:0:0" val="5"/>
  <p:tag name="fontWeight:5:0:1" val="5"/>
</p:tagLst>
</file>

<file path=ppt/tags/tag6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/>
</file>

<file path=ppt/tags/tag7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3:0:2" val="2"/>
  <p:tag name="fontWeight:3:0:3" val="2"/>
  <p:tag name="fontWeight:3:0:0" val="2"/>
  <p:tag name="fontWeight:3:0:1" val="2"/>
  <p:tag name="fontWeight:2:0:0" val="5"/>
  <p:tag name="fontWeight:3:0:6" val="2"/>
  <p:tag name="fontWeight:3:0:4" val="2"/>
  <p:tag name="fontWeight:3:0:5" val="2"/>
</p:tagLst>
</file>

<file path=ppt/tags/tag8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3:0:2" val="5"/>
  <p:tag name="fontWeight:3:0:0" val="2"/>
  <p:tag name="fontWeight:3:0:1" val="2"/>
</p:tagLst>
</file>

<file path=ppt/tags/tag9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/>
</file>

<file path=ppt/tags/tag10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/>
</file>

<file path=ppt/tags/tag11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/>
</file>

<file path=ppt/tags/tag12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6:0:0" val="5"/>
</p:tagLst>
</file>

<file path=ppt/tags/tag13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5:0:0" val="5"/>
</p:tagLst>
</file>

<file path=ppt/tags/tag14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6:0:0" val="5"/>
</p:tagLst>
</file>

<file path=ppt/tags/tag15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6:0:0" val="5"/>
</p:tagLst>
</file>

<file path=ppt/tags/tag16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7:0:0" val="5"/>
</p:tagLst>
</file>

<file path=ppt/tags/tag17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6:0:0" val="5"/>
</p:tagLst>
</file>

<file path=ppt/tags/tag18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6:0:0" val="5"/>
</p:tagLst>
</file>

<file path=ppt/tags/tag19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6:0:0" val="5"/>
</p:tagLst>
</file>

<file path=ppt/tags/tag20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2:5:0" val="2"/>
  <p:tag name="fontWeight:2:6:0" val="2"/>
  <p:tag name="fontWeight:2:7:0" val="2"/>
  <p:tag name="fontWeight:2:7:1" val="2"/>
  <p:tag name="fontWeight:2:8:0" val="2"/>
  <p:tag name="fontWeight:2:9:0" val="2"/>
  <p:tag name="fontWeight:2:9:1" val="2"/>
  <p:tag name="fontWeight:2:10:4" val="2"/>
  <p:tag name="fontWeight:2:10:1" val="2"/>
  <p:tag name="fontWeight:2:11:0" val="2"/>
  <p:tag name="fontWeight:2:10:0" val="2"/>
  <p:tag name="fontWeight:2:10:3" val="2"/>
  <p:tag name="fontWeight:2:10:2" val="2"/>
  <p:tag name="fontWeight:2:0:0" val="2"/>
  <p:tag name="fontWeight:2:0:1" val="2"/>
  <p:tag name="fontWeight:2:1:0" val="2"/>
  <p:tag name="fontWeight:2:2:0" val="2"/>
  <p:tag name="fontWeight:2:3:0" val="2"/>
  <p:tag name="fontWeight:2:3:1" val="2"/>
  <p:tag name="fontWeight:2:4:0" val="2"/>
</p:tagLst>
</file>

<file path=ppt/tags/tag21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28:0:0" val="0"/>
  <p:tag name="fontWeight:11:0:0" val="0"/>
  <p:tag name="fontWeight:18:0:0" val="0"/>
  <p:tag name="fontWeight:7:0:0" val="0"/>
</p:tagLst>
</file>

<file path=ppt/tags/tag22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/>
</file>

<file path=ppt/tags/tag23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/>
</file>

<file path=ppt/tags/tag24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3:0:2" val="5"/>
  <p:tag name="fontWeight:3:1:1" val="5"/>
  <p:tag name="fontWeight:9:1:0" val="0"/>
  <p:tag name="fontWeight:3:0:3" val="5"/>
  <p:tag name="fontWeight:3:1:2" val="5"/>
  <p:tag name="fontWeight:9:0:0" val="5"/>
  <p:tag name="fontWeight:3:0:0" val="5"/>
  <p:tag name="fontWeight:3:0:1" val="5"/>
  <p:tag name="fontWeight:3:1:0" val="5"/>
  <p:tag name="fontWeight:7:1:0" val="0"/>
  <p:tag name="fontWeight:7:0:0" val="0"/>
</p:tagLst>
</file>

<file path=ppt/tags/tag25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3:0:2" val="5"/>
  <p:tag name="fontWeight:9:1:0" val="0"/>
  <p:tag name="fontWeight:3:0:3" val="5"/>
  <p:tag name="fontWeight:9:0:0" val="5"/>
  <p:tag name="fontWeight:3:0:0" val="5"/>
  <p:tag name="fontWeight:3:0:1" val="5"/>
  <p:tag name="fontWeight:7:1:0" val="0"/>
  <p:tag name="fontWeight:7:0:0" val="0"/>
  <p:tag name="fontWeight:3:0:6" val="5"/>
  <p:tag name="fontWeight:3:0:4" val="5"/>
  <p:tag name="fontWeight:3:0:5" val="5"/>
</p:tagLst>
</file>

<file path=ppt/tags/tag26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5:0:0" val="5"/>
  <p:tag name="fontWeight:5:0:1" val="5"/>
</p:tagLst>
</file>

<file path=ppt/tags/tag27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4:0:0" val="5"/>
</p:tagLst>
</file>

<file path=ppt/tags/tag28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4:0:0" val="5"/>
  <p:tag name="fontWeight:4:0:1" val="5"/>
  <p:tag name="fontWeight:4:0:2" val="5"/>
  <p:tag name="fontWeight:4:0:3" val="5"/>
</p:tagLst>
</file>

<file path=ppt/tags/tag29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2:0:5" val="5"/>
  <p:tag name="fontWeight:2:0:11" val="5"/>
  <p:tag name="fontWeight:2:0:6" val="5"/>
  <p:tag name="fontWeight:2:0:10" val="5"/>
  <p:tag name="fontWeight:2:0:7" val="5"/>
  <p:tag name="fontWeight:2:0:8" val="5"/>
  <p:tag name="fontWeight:2:0:9" val="5"/>
  <p:tag name="fontWeight:6:0:0" val="5"/>
  <p:tag name="fontWeight:3:0:4" val="5"/>
  <p:tag name="fontWeight:3:0:2" val="5"/>
  <p:tag name="fontWeight:3:0:3" val="5"/>
  <p:tag name="fontWeight:3:0:0" val="5"/>
  <p:tag name="fontWeight:3:0:1" val="5"/>
  <p:tag name="fontWeight:2:0:0" val="5"/>
  <p:tag name="fontWeight:2:0:1" val="5"/>
  <p:tag name="fontWeight:2:0:2" val="5"/>
  <p:tag name="fontWeight:2:0:3" val="5"/>
  <p:tag name="fontWeight:2:0:4" val="5"/>
</p:tagLst>
</file>

<file path=ppt/tags/tag30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3:0:0" val="5"/>
</p:tagLst>
</file>

<file path=ppt/tags/tag31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4:0:0" val="5"/>
  <p:tag name="fontWeight:4:0:1" val="5"/>
  <p:tag name="fontWeight:4:0:2" val="5"/>
</p:tagLst>
</file>

<file path=ppt/tags/tag32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7:0:7" val="5"/>
  <p:tag name="fontWeight:7:0:6" val="5"/>
  <p:tag name="fontWeight:7:0:5" val="5"/>
  <p:tag name="fontWeight:7:0:4" val="5"/>
  <p:tag name="fontWeight:7:0:3" val="5"/>
  <p:tag name="fontWeight:7:0:2" val="5"/>
  <p:tag name="fontWeight:7:0:1" val="5"/>
  <p:tag name="fontWeight:7:0:0" val="5"/>
  <p:tag name="fontWeight:3:0:8" val="5"/>
  <p:tag name="fontWeight:3:0:6" val="5"/>
  <p:tag name="fontWeight:7:0:12" val="5"/>
  <p:tag name="fontWeight:3:0:7" val="5"/>
  <p:tag name="fontWeight:7:0:11" val="5"/>
  <p:tag name="fontWeight:3:0:4" val="5"/>
  <p:tag name="fontWeight:7:0:9" val="5"/>
  <p:tag name="fontWeight:3:0:5" val="5"/>
  <p:tag name="fontWeight:7:0:8" val="5"/>
  <p:tag name="fontWeight:7:0:13" val="5"/>
  <p:tag name="fontWeight:3:0:2" val="5"/>
  <p:tag name="fontWeight:3:0:3" val="5"/>
  <p:tag name="fontWeight:3:0:0" val="5"/>
  <p:tag name="fontWeight:3:0:1" val="5"/>
  <p:tag name="fontWeight:9:0:1" val="5"/>
  <p:tag name="fontWeight:4:0:0" val="5"/>
  <p:tag name="fontWeight:9:0:0" val="5"/>
  <p:tag name="fontWeight:4:0:1" val="5"/>
  <p:tag name="fontWeight:4:0:2" val="5"/>
  <p:tag name="fontWeight:9:0:2" val="5"/>
  <p:tag name="fontWeight:7:0:10" val="5"/>
  <p:tag name="fontWeight:4:0:3" val="5"/>
  <p:tag name="fontWeight:4:0:4" val="5"/>
</p:tagLst>
</file>

<file path=ppt/tags/tag33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3:0:0" val="5"/>
</p:tagLst>
</file>

<file path=ppt/tags/tag34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15:0:0" val="5"/>
  <p:tag name="fontWeight:15:1:0" val="5"/>
</p:tagLst>
</file>

<file path=ppt/tags/tag35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20:0:0" val="5"/>
  <p:tag name="fontWeight:20:0:1" val="5"/>
  <p:tag name="fontWeight:20:1:0" val="5"/>
  <p:tag name="fontWeight:20:0:2" val="5"/>
  <p:tag name="fontWeight:20:1:1" val="5"/>
  <p:tag name="fontWeight:6:0:0" val="5"/>
  <p:tag name="fontWeight:11:0:0" val="5"/>
  <p:tag name="fontWeight:3:0:0" val="5"/>
  <p:tag name="fontWeight:8:0:0" val="5"/>
  <p:tag name="fontWeight:11:0:2" val="5"/>
  <p:tag name="fontWeight:11:0:1" val="5"/>
  <p:tag name="fontWeight:20:0:3" val="5"/>
  <p:tag name="fontWeight:20:1:2" val="5"/>
</p:tagLst>
</file>

<file path=ppt/tags/tag36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9:0:0" val="5"/>
  <p:tag name="fontWeight:7:0:4" val="5"/>
  <p:tag name="fontWeight:5:0:0" val="5"/>
  <p:tag name="fontWeight:7:0:3" val="5"/>
  <p:tag name="fontWeight:5:0:1" val="5"/>
  <p:tag name="fontWeight:7:0:2" val="5"/>
  <p:tag name="fontWeight:7:0:1" val="5"/>
  <p:tag name="fontWeight:7:0:0" val="5"/>
  <p:tag name="fontWeight:5:0:2" val="5"/>
  <p:tag name="fontWeight:2:0:0" val="5"/>
  <p:tag name="fontWeight:2:0:1" val="5"/>
</p:tagLst>
</file>

<file path=ppt/tags/tag37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3:0:0" val="5"/>
</p:tagLst>
</file>

<file path=ppt/tags/tag38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10:0:1" val="5"/>
  <p:tag name="fontWeight:10:0:0" val="5"/>
</p:tagLst>
</file>

<file path=ppt/tags/tag39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4:0:0" val="5"/>
  <p:tag name="fontWeight:9:0:0" val="5"/>
  <p:tag name="fontWeight:23:0:2" val="5"/>
  <p:tag name="fontWeight:23:1:1" val="5"/>
  <p:tag name="fontWeight:23:1:2" val="5"/>
  <p:tag name="fontWeight:6:0:0" val="5"/>
  <p:tag name="fontWeight:23:0:0" val="5"/>
  <p:tag name="fontWeight:23:0:1" val="5"/>
  <p:tag name="fontWeight:23:1:0" val="5"/>
  <p:tag name="fontWeight:2:0:0" val="5"/>
  <p:tag name="fontWeight:15:0:0" val="5"/>
</p:tagLst>
</file>

<file path=ppt/tags/tag40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3:0:0" val="5"/>
</p:tagLst>
</file>

<file path=ppt/tags/tag41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10:0:1" val="5"/>
  <p:tag name="fontWeight:10:0:0" val="5"/>
  <p:tag name="fontWeight:10:0:2" val="5"/>
</p:tagLst>
</file>

<file path=ppt/tags/tag42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4:0:0" val="5"/>
  <p:tag name="fontWeight:4:0:1" val="5"/>
  <p:tag name="fontWeight:4:0:2" val="5"/>
  <p:tag name="fontWeight:15:0:5" val="5"/>
  <p:tag name="fontWeight:15:1:4" val="5"/>
  <p:tag name="fontWeight:7:0:0" val="5"/>
  <p:tag name="fontWeight:15:0:6" val="5"/>
  <p:tag name="fontWeight:15:0:3" val="5"/>
  <p:tag name="fontWeight:15:1:2" val="5"/>
  <p:tag name="fontWeight:15:0:4" val="5"/>
  <p:tag name="fontWeight:15:1:3" val="5"/>
  <p:tag name="fontWeight:15:0:1" val="5"/>
  <p:tag name="fontWeight:15:1:0" val="5"/>
  <p:tag name="fontWeight:15:0:2" val="5"/>
  <p:tag name="fontWeight:15:1:1" val="5"/>
  <p:tag name="fontWeight:15:0:0" val="5"/>
  <p:tag name="fontWeight:2:0:0" val="5"/>
  <p:tag name="fontWeight:4:0:3" val="5"/>
</p:tagLst>
</file>

<file path=ppt/tags/tag43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3:0:0" val="5"/>
</p:tagLst>
</file>

<file path=ppt/tags/tag44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11:0:0" val="5"/>
  <p:tag name="fontWeight:11:0:2" val="5"/>
  <p:tag name="fontWeight:11:0:1" val="5"/>
  <p:tag name="fontWeight:11:0:3" val="5"/>
</p:tagLst>
</file>

<file path=ppt/tags/tag45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4:0:0" val="5"/>
  <p:tag name="fontWeight:4:0:1" val="5"/>
  <p:tag name="fontWeight:15:0:9" val="5"/>
  <p:tag name="fontWeight:4:0:2" val="5"/>
  <p:tag name="fontWeight:15:0:7" val="5"/>
  <p:tag name="fontWeight:15:0:8" val="5"/>
  <p:tag name="fontWeight:6:0:0" val="5"/>
  <p:tag name="fontWeight:15:0:5" val="5"/>
  <p:tag name="fontWeight:15:0:6" val="5"/>
  <p:tag name="fontWeight:15:0:3" val="5"/>
  <p:tag name="fontWeight:15:0:4" val="5"/>
  <p:tag name="fontWeight:15:0:1" val="5"/>
  <p:tag name="fontWeight:15:0:2" val="5"/>
  <p:tag name="fontWeight:15:0:0" val="5"/>
  <p:tag name="fontWeight:2:0:0" val="5"/>
  <p:tag name="fontWeight:4:0:3" val="5"/>
</p:tagLst>
</file>

<file path=ppt/tags/tag46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3:0:0" val="5"/>
</p:tagLst>
</file>

<file path=ppt/tags/tag47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3:1:1" val="5"/>
  <p:tag name="fontWeight:3:0:0" val="5"/>
  <p:tag name="fontWeight:3:1:0" val="5"/>
</p:tagLst>
</file>

<file path=ppt/tags/tag48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3:0:0" val="5"/>
</p:tagLst>
</file>

<file path=ppt/tags/tag49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4:0:0" val="5"/>
  <p:tag name="fontWeight:14:0:0" val="5"/>
  <p:tag name="fontWeight:12:0:0" val="5"/>
  <p:tag name="fontWeight:7:1:2" val="5"/>
  <p:tag name="fontWeight:7:1:1" val="5"/>
  <p:tag name="fontWeight:7:1:0" val="5"/>
  <p:tag name="fontWeight:7:0:0" val="5"/>
  <p:tag name="fontWeight:2:0:0" val="5"/>
</p:tagLst>
</file>

<file path=ppt/tags/tag50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fontWeight:3:0:0" val="2"/>
</p:tagLst>
</file>

<file path=ppt/tags/tag51.xml><?xml version="1.0" encoding="utf-8"?>
<p:tagLst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tag name="webfont2" val="Roboto-light"/>
  <p:tag name="webfont1" val="Roboto-thin"/>
  <p:tag name="webfont7" val="Roboto-medium"/>
  <p:tag name="webfont3" val="Roboto-light"/>
  <p:tag name="webfont5" val="Roboto-medium"/>
</p:tagLst>
</file>

<file path=ppt/theme/_rels/theme1.xml.rels><?xml version="1.0" encoding="UTF-8"?><Relationships xmlns="http://schemas.openxmlformats.org/package/2006/relationships"><Relationship Id="rId1" Target="../media/image1.jpeg" Type="http://schemas.openxmlformats.org/officeDocument/2006/relationships/image"/></Relationships>
</file>

<file path=ppt/theme/_rels/theme2.xml.rels><?xml version="1.0" encoding="UTF-8"?><Relationships xmlns="http://schemas.openxmlformats.org/package/2006/relationships"><Relationship Id="rId1" Target="../media/image1.jpeg" Type="http://schemas.openxmlformats.org/officeDocument/2006/relationships/image"/></Relationships>
</file>

<file path=ppt/theme/theme1.xml><?xml version="1.0" encoding="utf-8"?>
<a:theme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name="Whitepaper">
  <a:themeElements>
    <a:clrScheme name="Whitepaper">
      <a:dk1>
        <a:srgbClr val="000000"/>
      </a:dk1>
      <a:lt1>
        <a:srgbClr val="ffffff"/>
      </a:lt1>
      <a:dk2>
        <a:srgbClr val="171c23"/>
      </a:dk2>
      <a:lt2>
        <a:srgbClr val="f7fcfc"/>
      </a:lt2>
      <a:accent1>
        <a:srgbClr val="42c3c9"/>
      </a:accent1>
      <a:accent2>
        <a:srgbClr val="ffc94a"/>
      </a:accent2>
      <a:accent3>
        <a:srgbClr val="f2494b"/>
      </a:accent3>
      <a:accent4>
        <a:srgbClr val="ff7b43"/>
      </a:accent4>
      <a:accent5>
        <a:srgbClr val="775e9e"/>
      </a:accent5>
      <a:accent6>
        <a:srgbClr val="c1408a"/>
      </a:accent6>
      <a:hlink>
        <a:srgbClr val="2d83d8"/>
      </a:hlink>
      <a:folHlink>
        <a:srgbClr val="c1408a"/>
      </a:folHlink>
    </a:clrScheme>
    <a:fontScheme name="Treasur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White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cap="flat" w="9525">
          <a:noFill/>
          <a:prstDash val="solid"/>
        </a:ln>
        <a:ln cap="flat" w="25400">
          <a:solidFill>
            <a:schemeClr val="phClr"/>
          </a:solidFill>
          <a:prstDash val="solid"/>
        </a:ln>
        <a:ln cap="flat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blipFill dpi="0" rotWithShape="1">
          <a:blip r:embed="rId1">
            <a:duotone>
              <a:schemeClr val="phClr">
                <a:shade val="10000"/>
                <a:satMod val="400000"/>
              </a:schemeClr>
              <a:schemeClr val="phClr">
                <a:tint val="90000"/>
                <a:satMod val="200000"/>
              </a:schemeClr>
            </a:duotone>
          </a:blip>
          <a:tile algn="tl" sx="100000" sy="100000" tx="0" ty="0"/>
        </a:blip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6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 anchor="ctr" rtlCol="0" vert="horz"/>
      <a:lstStyle>
        <a:lvl1pPr algn="ctr"/>
      </a:lstStyle>
      <a:style>
        <a:lnRef idx="0"/>
        <a:fillRef idx="1">
          <a:schemeClr val="accent1"/>
        </a:fillRef>
        <a:effectRef idx="0">
          <a:schemeClr val="accent1"/>
        </a:effectRef>
        <a:fontRef idx="none"/>
      </a:style>
    </a:spDef>
    <a:lnDef>
      <a:spPr>
        <a:ln cap="flat" w="19050">
          <a:solidFill>
            <a:schemeClr val="accent1">
              <a:lumMod val="75000"/>
            </a:schemeClr>
          </a:solidFill>
          <a:prstDash val="solid"/>
          <a:round/>
        </a:ln>
      </a:spPr>
      <a:bodyPr anchor="ctr" rtlCol="0" vert="horz"/>
      <a:lstStyle>
        <a:lvl1pPr algn="ctr"/>
      </a:lstStyle>
    </a:lnDef>
  </a:objectDefaults>
  <a:extraClrSchemeLst/>
</a:theme>
</file>

<file path=ppt/theme/theme2.xml><?xml version="1.0" encoding="utf-8"?>
<a:theme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name="Whitepaper">
  <a:themeElements>
    <a:clrScheme name="Whitepaper">
      <a:dk1>
        <a:srgbClr val="000000"/>
      </a:dk1>
      <a:lt1>
        <a:srgbClr val="ffffff"/>
      </a:lt1>
      <a:dk2>
        <a:srgbClr val="171c23"/>
      </a:dk2>
      <a:lt2>
        <a:srgbClr val="f7fcfc"/>
      </a:lt2>
      <a:accent1>
        <a:srgbClr val="42c3c9"/>
      </a:accent1>
      <a:accent2>
        <a:srgbClr val="ffc94a"/>
      </a:accent2>
      <a:accent3>
        <a:srgbClr val="f2494b"/>
      </a:accent3>
      <a:accent4>
        <a:srgbClr val="ff7b43"/>
      </a:accent4>
      <a:accent5>
        <a:srgbClr val="775e9e"/>
      </a:accent5>
      <a:accent6>
        <a:srgbClr val="c1408a"/>
      </a:accent6>
      <a:hlink>
        <a:srgbClr val="2d83d8"/>
      </a:hlink>
      <a:folHlink>
        <a:srgbClr val="c1408a"/>
      </a:folHlink>
    </a:clrScheme>
    <a:fontScheme name="Treasur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White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cap="flat" w="9525">
          <a:noFill/>
          <a:prstDash val="solid"/>
        </a:ln>
        <a:ln cap="flat" w="25400">
          <a:solidFill>
            <a:schemeClr val="phClr"/>
          </a:solidFill>
          <a:prstDash val="solid"/>
        </a:ln>
        <a:ln cap="flat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blipFill dpi="0" rotWithShape="1">
          <a:blip r:embed="rId1">
            <a:duotone>
              <a:schemeClr val="phClr">
                <a:shade val="10000"/>
                <a:satMod val="400000"/>
              </a:schemeClr>
              <a:schemeClr val="phClr">
                <a:tint val="90000"/>
                <a:satMod val="200000"/>
              </a:schemeClr>
            </a:duotone>
          </a:blip>
          <a:tile algn="tl" sx="100000" sy="100000" tx="0" ty="0"/>
        </a:blip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6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 anchor="ctr" rtlCol="0" vert="horz"/>
      <a:lstStyle>
        <a:lvl1pPr algn="ctr"/>
      </a:lstStyle>
      <a:style>
        <a:lnRef idx="0"/>
        <a:fillRef idx="1">
          <a:schemeClr val="accent1"/>
        </a:fillRef>
        <a:effectRef idx="0">
          <a:schemeClr val="accent1"/>
        </a:effectRef>
        <a:fontRef idx="none"/>
      </a:style>
    </a:spDef>
    <a:lnDef>
      <a:spPr>
        <a:ln cap="flat" w="19050">
          <a:solidFill>
            <a:schemeClr val="accent1">
              <a:lumMod val="75000"/>
            </a:schemeClr>
          </a:solidFill>
          <a:prstDash val="solid"/>
          <a:round/>
        </a:ln>
      </a:spPr>
      <a:bodyPr anchor="ctr" rtlCol="0" vert="horz"/>
      <a:lstStyle>
        <a:lvl1pPr algn="ctr"/>
      </a:lstStyle>
    </a:lnDef>
  </a:objectDefaults>
  <a:extraClrSchemeLst/>
</a:theme>
</file>

<file path=docProps/app.xml><?xml version="1.0" encoding="utf-8"?>
<properties:Properties xmlns:properties="http://schemas.openxmlformats.org/officeDocument/2006/extended-properties" xmlns:vt="http://schemas.openxmlformats.org/officeDocument/2006/docPropsVTypes">
  <properties:AppVersion>3.0000</properties:AppVersion>
  <properties:ScaleCrop>false</properties:ScaleCrop>
  <properties:Company>Company</properties:Company>
  <properties:LinksUpToDate>false</properties:LinksUpToDate>
  <properties:HyperlinksChanged>false</properties:HyperlinksChanged>
  <properties:PresentationFormat>On-Screen Show (4:3)</properties:PresentationFormat>
  <properties:Application>Zoho Show</properties:Application>
  <properties:SharedDoc>false</properties:SharedDoc>
</properties: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>Slide 1</dc:title>
  <cp:revision>1</cp:revision>
  <dc:creator/>
  <cp:lastModifiedBy/>
  <dcterms:created xmlns:xsi="http://www.w3.org/2001/XMLSchema-instance" xsi:type="dcterms:W3CDTF">2020-08-24T04:43:51Z</dcterms:created>
  <dcterms:modified xmlns:xsi="http://www.w3.org/2001/XMLSchema-instance" xsi:type="dcterms:W3CDTF">2020-08-25T22:48:44Z</dcterms:modified>
</cp:coreProperties>
</file>